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9753600" cy="7315200"/>
  <p:notesSz cx="6858000" cy="9144000"/>
  <p:embeddedFontLst>
    <p:embeddedFont>
      <p:font typeface="Times New Roman Bold" charset="1" panose="02030802070405020303"/>
      <p:regular r:id="rId36"/>
    </p:embeddedFont>
    <p:embeddedFont>
      <p:font typeface="Arial Bold" charset="1" panose="020B0802020202020204"/>
      <p:regular r:id="rId37"/>
    </p:embeddedFont>
    <p:embeddedFont>
      <p:font typeface="Times New Roman" charset="1" panose="02030502070405020303"/>
      <p:regular r:id="rId38"/>
    </p:embeddedFont>
    <p:embeddedFont>
      <p:font typeface="Arial" charset="1" panose="020B0502020202020204"/>
      <p:regular r:id="rId41"/>
    </p:embeddedFont>
    <p:embeddedFont>
      <p:font typeface="Arimo Bold" charset="1" panose="020B0704020202020204"/>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notesSlides/notesSlide2.xml" Type="http://schemas.openxmlformats.org/officeDocument/2006/relationships/notesSlide"/><Relationship Id="rId4" Target="theme/theme1.xml" Type="http://schemas.openxmlformats.org/officeDocument/2006/relationships/theme"/><Relationship Id="rId40" Target="notesSlides/notesSlide3.xml" Type="http://schemas.openxmlformats.org/officeDocument/2006/relationships/notesSlide"/><Relationship Id="rId41" Target="fonts/font41.fntdata" Type="http://schemas.openxmlformats.org/officeDocument/2006/relationships/font"/><Relationship Id="rId42" Target="notesSlides/notesSlide4.xml" Type="http://schemas.openxmlformats.org/officeDocument/2006/relationships/notesSlide"/><Relationship Id="rId43" Target="notesSlides/notesSlide5.xml" Type="http://schemas.openxmlformats.org/officeDocument/2006/relationships/notesSlide"/><Relationship Id="rId44" Target="notesSlides/notesSlide6.xml" Type="http://schemas.openxmlformats.org/officeDocument/2006/relationships/notesSlide"/><Relationship Id="rId45" Target="notesSlides/notesSlide7.xml" Type="http://schemas.openxmlformats.org/officeDocument/2006/relationships/notesSlide"/><Relationship Id="rId46" Target="notesSlides/notesSlide8.xml" Type="http://schemas.openxmlformats.org/officeDocument/2006/relationships/notesSlide"/><Relationship Id="rId47" Target="notesSlides/notesSlide9.xml" Type="http://schemas.openxmlformats.org/officeDocument/2006/relationships/notesSlide"/><Relationship Id="rId48" Target="notesSlides/notesSlide10.xml" Type="http://schemas.openxmlformats.org/officeDocument/2006/relationships/notesSlide"/><Relationship Id="rId49" Target="notesSlides/notesSlide11.xml" Type="http://schemas.openxmlformats.org/officeDocument/2006/relationships/notesSlide"/><Relationship Id="rId5" Target="tableStyles.xml" Type="http://schemas.openxmlformats.org/officeDocument/2006/relationships/tableStyles"/><Relationship Id="rId50" Target="notesSlides/notesSlide12.xml" Type="http://schemas.openxmlformats.org/officeDocument/2006/relationships/notesSlide"/><Relationship Id="rId51" Target="notesSlides/notesSlide13.xml" Type="http://schemas.openxmlformats.org/officeDocument/2006/relationships/notesSlide"/><Relationship Id="rId52" Target="notesSlides/notesSlide14.xml" Type="http://schemas.openxmlformats.org/officeDocument/2006/relationships/notesSlide"/><Relationship Id="rId53" Target="notesSlides/notesSlide15.xml" Type="http://schemas.openxmlformats.org/officeDocument/2006/relationships/notesSlide"/><Relationship Id="rId54" Target="notesSlides/notesSlide16.xml" Type="http://schemas.openxmlformats.org/officeDocument/2006/relationships/notesSlide"/><Relationship Id="rId55" Target="notesSlides/notesSlide17.xml" Type="http://schemas.openxmlformats.org/officeDocument/2006/relationships/notesSlide"/><Relationship Id="rId56" Target="notesSlides/notesSlide18.xml" Type="http://schemas.openxmlformats.org/officeDocument/2006/relationships/notesSlide"/><Relationship Id="rId57" Target="notesSlides/notesSlide19.xml" Type="http://schemas.openxmlformats.org/officeDocument/2006/relationships/notesSlide"/><Relationship Id="rId58" Target="notesSlides/notesSlide20.xml" Type="http://schemas.openxmlformats.org/officeDocument/2006/relationships/notesSlide"/><Relationship Id="rId59" Target="fonts/font59.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111</a:t>
            </a:r>
          </a:p>
          <a:p>
            <a:r>
              <a:rPr lang="en-US"/>
              <a:t/>
            </a:r>
          </a:p>
          <a:p>
            <a:r>
              <a:rPr lang="en-US"/>
              <a:t>Monday, June 24, 2024</a:t>
            </a:r>
          </a:p>
          <a:p>
            <a:r>
              <a:rPr lang="en-US"/>
              <a:t/>
            </a:r>
          </a:p>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Monday, June 24, 2024</a:t>
            </a:r>
          </a:p>
          <a:p>
            <a:r>
              <a:rPr lang="en-US"/>
              <a:t/>
            </a:r>
          </a:p>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24.jpeg" Type="http://schemas.openxmlformats.org/officeDocument/2006/relationships/image"/><Relationship Id="rId7" Target="../media/VAGJBOaZku4.mp4" Type="http://schemas.openxmlformats.org/officeDocument/2006/relationships/video"/><Relationship Id="rId8" Target="../media/VAGJBOaZku4.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25.png" Type="http://schemas.openxmlformats.org/officeDocument/2006/relationships/image"/><Relationship Id="rId7"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 Id="rId5" Target="../media/image1.png" Type="http://schemas.openxmlformats.org/officeDocument/2006/relationships/image"/><Relationship Id="rId6" Target="../media/image26.jpeg" Type="http://schemas.openxmlformats.org/officeDocument/2006/relationships/image"/><Relationship Id="rId7" Target="../media/VAGJBL5-Rz4.mp4" Type="http://schemas.openxmlformats.org/officeDocument/2006/relationships/video"/><Relationship Id="rId8" Target="../media/VAGJBL5-Rz4.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28.jpeg" Type="http://schemas.openxmlformats.org/officeDocument/2006/relationships/image"/><Relationship Id="rId7" Target="../media/VAGJBEvFZZs.mp4" Type="http://schemas.openxmlformats.org/officeDocument/2006/relationships/video"/><Relationship Id="rId8" Target="../media/VAGJBEvFZZs.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9.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 Id="rId5" Target="../media/image30.jpeg" Type="http://schemas.openxmlformats.org/officeDocument/2006/relationships/image"/><Relationship Id="rId6" Target="../media/VAGJBHehpGU.mp4" Type="http://schemas.openxmlformats.org/officeDocument/2006/relationships/video"/><Relationship Id="rId7" Target="../media/VAGJBHehpGU.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31.png" Type="http://schemas.openxmlformats.org/officeDocument/2006/relationships/image"/><Relationship Id="rId8" Target="https://quachdai.itch.io/gameninjaschool"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33.png" Type="http://schemas.openxmlformats.org/officeDocument/2006/relationships/image"/><Relationship Id="rId7" Target="../media/image34.jpeg" Type="http://schemas.openxmlformats.org/officeDocument/2006/relationships/image"/><Relationship Id="rId8" Target="../media/VAGJBMvs-vw.mp4" Type="http://schemas.openxmlformats.org/officeDocument/2006/relationships/video"/><Relationship Id="rId9" Target="../media/VAGJBMvs-vw.mp4" Type="http://schemas.microsoft.com/office/2007/relationships/media"/></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5.jpeg" Type="http://schemas.openxmlformats.org/officeDocument/2006/relationships/image"/><Relationship Id="rId8"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8.jpeg" Type="http://schemas.openxmlformats.org/officeDocument/2006/relationships/image"/><Relationship Id="rId8"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2" Target="../notesSlides/notesSlide8.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667173" y="1871853"/>
            <a:ext cx="8608907" cy="1235414"/>
          </a:xfrm>
          <a:prstGeom prst="rect">
            <a:avLst/>
          </a:prstGeom>
        </p:spPr>
        <p:txBody>
          <a:bodyPr anchor="t" rtlCol="false" tIns="0" lIns="0" bIns="0" rIns="0">
            <a:spAutoFit/>
          </a:bodyPr>
          <a:lstStyle/>
          <a:p>
            <a:pPr algn="ctr">
              <a:lnSpc>
                <a:spcPts val="6912"/>
              </a:lnSpc>
            </a:pPr>
            <a:r>
              <a:rPr lang="en-US" sz="3840">
                <a:solidFill>
                  <a:srgbClr val="C00000"/>
                </a:solidFill>
                <a:latin typeface="Times New Roman Bold"/>
              </a:rPr>
              <a:t>Build Ninja School Offline 2D game</a:t>
            </a:r>
          </a:p>
        </p:txBody>
      </p:sp>
      <p:sp>
        <p:nvSpPr>
          <p:cNvPr name="TextBox 11" id="11"/>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Arial Bold"/>
              </a:rPr>
              <a:t>1</a:t>
            </a:r>
          </a:p>
        </p:txBody>
      </p:sp>
      <p:sp>
        <p:nvSpPr>
          <p:cNvPr name="TextBox 12" id="12"/>
          <p:cNvSpPr txBox="true"/>
          <p:nvPr/>
        </p:nvSpPr>
        <p:spPr>
          <a:xfrm rot="0">
            <a:off x="106689" y="1176455"/>
            <a:ext cx="9540225" cy="1359345"/>
          </a:xfrm>
          <a:prstGeom prst="rect">
            <a:avLst/>
          </a:prstGeom>
        </p:spPr>
        <p:txBody>
          <a:bodyPr anchor="t" rtlCol="false" tIns="0" lIns="0" bIns="0" rIns="0">
            <a:spAutoFit/>
          </a:bodyPr>
          <a:lstStyle/>
          <a:p>
            <a:pPr algn="ctr">
              <a:lnSpc>
                <a:spcPts val="6143"/>
              </a:lnSpc>
            </a:pPr>
            <a:r>
              <a:rPr lang="en-US" sz="5119">
                <a:solidFill>
                  <a:srgbClr val="C00000"/>
                </a:solidFill>
                <a:latin typeface="Times New Roman Bold"/>
              </a:rPr>
              <a:t>GRADUATION PROJECT</a:t>
            </a:r>
          </a:p>
          <a:p>
            <a:pPr algn="ctr">
              <a:lnSpc>
                <a:spcPts val="3583"/>
              </a:lnSpc>
            </a:pPr>
            <a:r>
              <a:rPr lang="en-US" sz="2986">
                <a:solidFill>
                  <a:srgbClr val="002A44"/>
                </a:solidFill>
                <a:latin typeface="Arial Bold"/>
              </a:rPr>
              <a:t> </a:t>
            </a:r>
          </a:p>
        </p:txBody>
      </p:sp>
      <p:sp>
        <p:nvSpPr>
          <p:cNvPr name="TextBox 13" id="13"/>
          <p:cNvSpPr txBox="true"/>
          <p:nvPr/>
        </p:nvSpPr>
        <p:spPr>
          <a:xfrm rot="0">
            <a:off x="282918" y="3382593"/>
            <a:ext cx="9379242" cy="3857625"/>
          </a:xfrm>
          <a:prstGeom prst="rect">
            <a:avLst/>
          </a:prstGeom>
        </p:spPr>
        <p:txBody>
          <a:bodyPr anchor="t" rtlCol="false" tIns="0" lIns="0" bIns="0" rIns="0">
            <a:spAutoFit/>
          </a:bodyPr>
          <a:lstStyle/>
          <a:p>
            <a:pPr algn="l">
              <a:lnSpc>
                <a:spcPts val="3071"/>
              </a:lnSpc>
            </a:pPr>
            <a:r>
              <a:rPr lang="en-US" sz="2559">
                <a:solidFill>
                  <a:srgbClr val="002060"/>
                </a:solidFill>
                <a:latin typeface="Times New Roman Bold"/>
              </a:rPr>
              <a:t>Presenters</a:t>
            </a:r>
          </a:p>
          <a:p>
            <a:pPr algn="l">
              <a:lnSpc>
                <a:spcPts val="3071"/>
              </a:lnSpc>
            </a:pPr>
            <a:r>
              <a:rPr lang="en-US" sz="2559">
                <a:solidFill>
                  <a:srgbClr val="002060"/>
                </a:solidFill>
                <a:latin typeface="Times New Roman"/>
              </a:rPr>
              <a:t>Full name     : Quach Van Dai	      </a:t>
            </a:r>
          </a:p>
          <a:p>
            <a:pPr algn="l">
              <a:lnSpc>
                <a:spcPts val="3071"/>
              </a:lnSpc>
            </a:pPr>
            <a:r>
              <a:rPr lang="en-US" sz="2559">
                <a:solidFill>
                  <a:srgbClr val="002060"/>
                </a:solidFill>
                <a:latin typeface="Times New Roman"/>
              </a:rPr>
              <a:t>Class            : Vietnamese English Information Technology 2</a:t>
            </a:r>
          </a:p>
          <a:p>
            <a:pPr algn="l">
              <a:lnSpc>
                <a:spcPts val="3071"/>
              </a:lnSpc>
            </a:pPr>
            <a:r>
              <a:rPr lang="en-US" sz="2559">
                <a:solidFill>
                  <a:srgbClr val="002060"/>
                </a:solidFill>
                <a:latin typeface="Times New Roman"/>
              </a:rPr>
              <a:t>Course         : 61</a:t>
            </a:r>
          </a:p>
          <a:p>
            <a:pPr algn="l">
              <a:lnSpc>
                <a:spcPts val="3071"/>
              </a:lnSpc>
            </a:pPr>
            <a:r>
              <a:rPr lang="en-US" sz="2559">
                <a:solidFill>
                  <a:srgbClr val="002060"/>
                </a:solidFill>
                <a:latin typeface="Times New Roman"/>
              </a:rPr>
              <a:t>Student code: 202602919</a:t>
            </a:r>
          </a:p>
          <a:p>
            <a:pPr algn="l">
              <a:lnSpc>
                <a:spcPts val="3071"/>
              </a:lnSpc>
            </a:pPr>
          </a:p>
          <a:p>
            <a:pPr algn="l">
              <a:lnSpc>
                <a:spcPts val="3071"/>
              </a:lnSpc>
            </a:pPr>
            <a:r>
              <a:rPr lang="en-US" sz="2559">
                <a:solidFill>
                  <a:srgbClr val="002060"/>
                </a:solidFill>
                <a:latin typeface="Times New Roman Bold"/>
              </a:rPr>
              <a:t>Supervisor: </a:t>
            </a:r>
            <a:r>
              <a:rPr lang="en-US" sz="2559">
                <a:solidFill>
                  <a:srgbClr val="002060"/>
                </a:solidFill>
                <a:latin typeface="Times New Roman"/>
              </a:rPr>
              <a:t>Dr. Nguyen Duc Du</a:t>
            </a:r>
          </a:p>
          <a:p>
            <a:pPr algn="l">
              <a:lnSpc>
                <a:spcPts val="3071"/>
              </a:lnSpc>
            </a:pPr>
          </a:p>
          <a:p>
            <a:pPr algn="l">
              <a:lnSpc>
                <a:spcPts val="3071"/>
              </a:lnSpc>
            </a:pPr>
          </a:p>
          <a:p>
            <a:pPr algn="l">
              <a:lnSpc>
                <a:spcPts val="3071"/>
              </a:lnSpc>
            </a:pPr>
          </a:p>
        </p:txBody>
      </p:sp>
      <p:sp>
        <p:nvSpPr>
          <p:cNvPr name="TextBox 14" id="14"/>
          <p:cNvSpPr txBox="true"/>
          <p:nvPr/>
        </p:nvSpPr>
        <p:spPr>
          <a:xfrm rot="0">
            <a:off x="3693782" y="6407679"/>
            <a:ext cx="2985612" cy="407180"/>
          </a:xfrm>
          <a:prstGeom prst="rect">
            <a:avLst/>
          </a:prstGeom>
        </p:spPr>
        <p:txBody>
          <a:bodyPr anchor="t" rtlCol="false" tIns="0" lIns="0" bIns="0" rIns="0">
            <a:spAutoFit/>
          </a:bodyPr>
          <a:lstStyle/>
          <a:p>
            <a:pPr algn="l">
              <a:lnSpc>
                <a:spcPts val="2822"/>
              </a:lnSpc>
            </a:pPr>
            <a:r>
              <a:rPr lang="en-US" sz="2351">
                <a:solidFill>
                  <a:srgbClr val="002A44"/>
                </a:solidFill>
                <a:latin typeface="Times New Roman"/>
              </a:rPr>
              <a:t>Hanoi, 25 June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10</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2.2 </a:t>
            </a:r>
            <a:r>
              <a:rPr lang="en-US" sz="2559">
                <a:solidFill>
                  <a:srgbClr val="002060"/>
                </a:solidFill>
                <a:latin typeface="Times New Roman Bold"/>
              </a:rPr>
              <a:t> Interface design</a:t>
            </a:r>
          </a:p>
        </p:txBody>
      </p:sp>
      <p:sp>
        <p:nvSpPr>
          <p:cNvPr name="Freeform 13" id="13" descr="A screenshot of a video game  Description automatically generated"/>
          <p:cNvSpPr/>
          <p:nvPr/>
        </p:nvSpPr>
        <p:spPr>
          <a:xfrm flipH="false" flipV="false" rot="0">
            <a:off x="4031906" y="2288243"/>
            <a:ext cx="5299790" cy="3269186"/>
          </a:xfrm>
          <a:custGeom>
            <a:avLst/>
            <a:gdLst/>
            <a:ahLst/>
            <a:cxnLst/>
            <a:rect r="r" b="b" t="t" l="l"/>
            <a:pathLst>
              <a:path h="3269186" w="5299790">
                <a:moveTo>
                  <a:pt x="0" y="0"/>
                </a:moveTo>
                <a:lnTo>
                  <a:pt x="5299790" y="0"/>
                </a:lnTo>
                <a:lnTo>
                  <a:pt x="5299790" y="3269186"/>
                </a:lnTo>
                <a:lnTo>
                  <a:pt x="0" y="3269186"/>
                </a:lnTo>
                <a:lnTo>
                  <a:pt x="0" y="0"/>
                </a:lnTo>
                <a:close/>
              </a:path>
            </a:pathLst>
          </a:custGeom>
          <a:blipFill>
            <a:blip r:embed="rId7"/>
            <a:stretch>
              <a:fillRect l="0" t="0" r="-9662" b="0"/>
            </a:stretch>
          </a:blipFill>
        </p:spPr>
      </p:sp>
      <p:sp>
        <p:nvSpPr>
          <p:cNvPr name="TextBox 14" id="14"/>
          <p:cNvSpPr txBox="true"/>
          <p:nvPr/>
        </p:nvSpPr>
        <p:spPr>
          <a:xfrm rot="0">
            <a:off x="4330563" y="5720417"/>
            <a:ext cx="4702475" cy="350139"/>
          </a:xfrm>
          <a:prstGeom prst="rect">
            <a:avLst/>
          </a:prstGeom>
        </p:spPr>
        <p:txBody>
          <a:bodyPr anchor="t" rtlCol="false" tIns="0" lIns="0" bIns="0" rIns="0">
            <a:spAutoFit/>
          </a:bodyPr>
          <a:lstStyle/>
          <a:p>
            <a:pPr algn="ctr">
              <a:lnSpc>
                <a:spcPts val="2304"/>
              </a:lnSpc>
            </a:pPr>
            <a:r>
              <a:rPr lang="en-US" sz="1920">
                <a:solidFill>
                  <a:srgbClr val="002A44"/>
                </a:solidFill>
                <a:latin typeface="Times New Roman Bold"/>
              </a:rPr>
              <a:t> Scene game menu</a:t>
            </a:r>
          </a:p>
        </p:txBody>
      </p:sp>
      <p:sp>
        <p:nvSpPr>
          <p:cNvPr name="TextBox 15" id="15"/>
          <p:cNvSpPr txBox="true"/>
          <p:nvPr/>
        </p:nvSpPr>
        <p:spPr>
          <a:xfrm rot="0">
            <a:off x="354529" y="2335114"/>
            <a:ext cx="3201894" cy="1236536"/>
          </a:xfrm>
          <a:prstGeom prst="rect">
            <a:avLst/>
          </a:prstGeom>
        </p:spPr>
        <p:txBody>
          <a:bodyPr anchor="t" rtlCol="false" tIns="0" lIns="0" bIns="0" rIns="0">
            <a:spAutoFit/>
          </a:bodyPr>
          <a:lstStyle/>
          <a:p>
            <a:pPr algn="just">
              <a:lnSpc>
                <a:spcPts val="2304"/>
              </a:lnSpc>
            </a:pPr>
            <a:r>
              <a:rPr lang="en-US" sz="1920">
                <a:solidFill>
                  <a:srgbClr val="002A44"/>
                </a:solidFill>
                <a:latin typeface="Times New Roman"/>
              </a:rPr>
              <a:t>The game's main screen is the starting point for the player and provides options for navigating the game.</a:t>
            </a:r>
          </a:p>
        </p:txBody>
      </p:sp>
      <p:sp>
        <p:nvSpPr>
          <p:cNvPr name="TextBox 16" id="16"/>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8</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11</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2.2 </a:t>
            </a:r>
            <a:r>
              <a:rPr lang="en-US" sz="2559">
                <a:solidFill>
                  <a:srgbClr val="002060"/>
                </a:solidFill>
                <a:latin typeface="Times New Roman Bold"/>
              </a:rPr>
              <a:t> Interface design</a:t>
            </a:r>
          </a:p>
        </p:txBody>
      </p:sp>
      <p:sp>
        <p:nvSpPr>
          <p:cNvPr name="TextBox 13" id="13"/>
          <p:cNvSpPr txBox="true"/>
          <p:nvPr/>
        </p:nvSpPr>
        <p:spPr>
          <a:xfrm rot="0">
            <a:off x="4330563" y="5720417"/>
            <a:ext cx="4702475" cy="350139"/>
          </a:xfrm>
          <a:prstGeom prst="rect">
            <a:avLst/>
          </a:prstGeom>
        </p:spPr>
        <p:txBody>
          <a:bodyPr anchor="t" rtlCol="false" tIns="0" lIns="0" bIns="0" rIns="0">
            <a:spAutoFit/>
          </a:bodyPr>
          <a:lstStyle/>
          <a:p>
            <a:pPr algn="ctr">
              <a:lnSpc>
                <a:spcPts val="2304"/>
              </a:lnSpc>
            </a:pPr>
            <a:r>
              <a:rPr lang="en-US" sz="1920">
                <a:solidFill>
                  <a:srgbClr val="002A44"/>
                </a:solidFill>
                <a:latin typeface="Times New Roman Bold"/>
              </a:rPr>
              <a:t>Scene school</a:t>
            </a:r>
          </a:p>
        </p:txBody>
      </p:sp>
      <p:sp>
        <p:nvSpPr>
          <p:cNvPr name="TextBox 14" id="14"/>
          <p:cNvSpPr txBox="true"/>
          <p:nvPr/>
        </p:nvSpPr>
        <p:spPr>
          <a:xfrm rot="0">
            <a:off x="354529" y="2335114"/>
            <a:ext cx="3009805" cy="2122932"/>
          </a:xfrm>
          <a:prstGeom prst="rect">
            <a:avLst/>
          </a:prstGeom>
        </p:spPr>
        <p:txBody>
          <a:bodyPr anchor="t" rtlCol="false" tIns="0" lIns="0" bIns="0" rIns="0">
            <a:spAutoFit/>
          </a:bodyPr>
          <a:lstStyle/>
          <a:p>
            <a:pPr algn="just">
              <a:lnSpc>
                <a:spcPts val="2304"/>
              </a:lnSpc>
            </a:pPr>
            <a:r>
              <a:rPr lang="en-US" sz="1920">
                <a:solidFill>
                  <a:srgbClr val="002A44"/>
                </a:solidFill>
                <a:latin typeface="Times New Roman"/>
              </a:rPr>
              <a:t>The game's first map is a vast and diverse landscape waiting for you to explore. This is the school where you will practice movement skills to get familiar with the surrounding environment</a:t>
            </a:r>
          </a:p>
        </p:txBody>
      </p:sp>
      <p:sp>
        <p:nvSpPr>
          <p:cNvPr name="Freeform 15" id="15"/>
          <p:cNvSpPr/>
          <p:nvPr/>
        </p:nvSpPr>
        <p:spPr>
          <a:xfrm flipH="false" flipV="false" rot="0">
            <a:off x="3647863" y="1899581"/>
            <a:ext cx="5913647" cy="3516037"/>
          </a:xfrm>
          <a:custGeom>
            <a:avLst/>
            <a:gdLst/>
            <a:ahLst/>
            <a:cxnLst/>
            <a:rect r="r" b="b" t="t" l="l"/>
            <a:pathLst>
              <a:path h="3516037" w="5913647">
                <a:moveTo>
                  <a:pt x="0" y="0"/>
                </a:moveTo>
                <a:lnTo>
                  <a:pt x="5913647" y="0"/>
                </a:lnTo>
                <a:lnTo>
                  <a:pt x="5913647" y="3516037"/>
                </a:lnTo>
                <a:lnTo>
                  <a:pt x="0" y="3516037"/>
                </a:lnTo>
                <a:lnTo>
                  <a:pt x="0" y="0"/>
                </a:lnTo>
                <a:close/>
              </a:path>
            </a:pathLst>
          </a:custGeom>
          <a:blipFill>
            <a:blip r:embed="rId7"/>
            <a:stretch>
              <a:fillRect l="0" t="0" r="-7103" b="0"/>
            </a:stretch>
          </a:blipFill>
        </p:spPr>
      </p:sp>
      <p:sp>
        <p:nvSpPr>
          <p:cNvPr name="TextBox 16" id="16"/>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9</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Freeform 10" id="10"/>
          <p:cNvSpPr/>
          <p:nvPr/>
        </p:nvSpPr>
        <p:spPr>
          <a:xfrm flipH="false" flipV="false" rot="0">
            <a:off x="3736364" y="2412266"/>
            <a:ext cx="5836838" cy="3556000"/>
          </a:xfrm>
          <a:custGeom>
            <a:avLst/>
            <a:gdLst/>
            <a:ahLst/>
            <a:cxnLst/>
            <a:rect r="r" b="b" t="t" l="l"/>
            <a:pathLst>
              <a:path h="3556000" w="5836838">
                <a:moveTo>
                  <a:pt x="0" y="0"/>
                </a:moveTo>
                <a:lnTo>
                  <a:pt x="5836838" y="0"/>
                </a:lnTo>
                <a:lnTo>
                  <a:pt x="5836838" y="3556000"/>
                </a:lnTo>
                <a:lnTo>
                  <a:pt x="0" y="3556000"/>
                </a:lnTo>
                <a:lnTo>
                  <a:pt x="0" y="0"/>
                </a:lnTo>
                <a:close/>
              </a:path>
            </a:pathLst>
          </a:custGeom>
          <a:blipFill>
            <a:blip r:embed="rId7"/>
            <a:stretch>
              <a:fillRect l="-4221" t="0" r="-4221" b="0"/>
            </a:stretch>
          </a:blipFill>
        </p:spPr>
      </p:sp>
      <p:sp>
        <p:nvSpPr>
          <p:cNvPr name="TextBox 11" id="11"/>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12</a:t>
            </a:r>
          </a:p>
        </p:txBody>
      </p:sp>
      <p:sp>
        <p:nvSpPr>
          <p:cNvPr name="TextBox 12" id="12"/>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3" id="13"/>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2.2 </a:t>
            </a:r>
            <a:r>
              <a:rPr lang="en-US" sz="2559">
                <a:solidFill>
                  <a:srgbClr val="002060"/>
                </a:solidFill>
                <a:latin typeface="Times New Roman Bold"/>
              </a:rPr>
              <a:t> Interface design</a:t>
            </a:r>
          </a:p>
        </p:txBody>
      </p:sp>
      <p:sp>
        <p:nvSpPr>
          <p:cNvPr name="TextBox 14" id="14"/>
          <p:cNvSpPr txBox="true"/>
          <p:nvPr/>
        </p:nvSpPr>
        <p:spPr>
          <a:xfrm rot="0">
            <a:off x="4507389" y="6069791"/>
            <a:ext cx="4702475" cy="350139"/>
          </a:xfrm>
          <a:prstGeom prst="rect">
            <a:avLst/>
          </a:prstGeom>
        </p:spPr>
        <p:txBody>
          <a:bodyPr anchor="t" rtlCol="false" tIns="0" lIns="0" bIns="0" rIns="0">
            <a:spAutoFit/>
          </a:bodyPr>
          <a:lstStyle/>
          <a:p>
            <a:pPr algn="ctr">
              <a:lnSpc>
                <a:spcPts val="2304"/>
              </a:lnSpc>
            </a:pPr>
            <a:r>
              <a:rPr lang="en-US" sz="1920">
                <a:solidFill>
                  <a:srgbClr val="002A44"/>
                </a:solidFill>
                <a:latin typeface="Times New Roman Bold"/>
              </a:rPr>
              <a:t>Scene TempleA</a:t>
            </a:r>
          </a:p>
        </p:txBody>
      </p:sp>
      <p:sp>
        <p:nvSpPr>
          <p:cNvPr name="TextBox 15" id="15"/>
          <p:cNvSpPr txBox="true"/>
          <p:nvPr/>
        </p:nvSpPr>
        <p:spPr>
          <a:xfrm rot="0">
            <a:off x="354529" y="2335114"/>
            <a:ext cx="3109997" cy="2122932"/>
          </a:xfrm>
          <a:prstGeom prst="rect">
            <a:avLst/>
          </a:prstGeom>
        </p:spPr>
        <p:txBody>
          <a:bodyPr anchor="t" rtlCol="false" tIns="0" lIns="0" bIns="0" rIns="0">
            <a:spAutoFit/>
          </a:bodyPr>
          <a:lstStyle/>
          <a:p>
            <a:pPr algn="just">
              <a:lnSpc>
                <a:spcPts val="2304"/>
              </a:lnSpc>
            </a:pPr>
            <a:r>
              <a:rPr lang="en-US" sz="1920">
                <a:solidFill>
                  <a:srgbClr val="002A44"/>
                </a:solidFill>
                <a:latin typeface="Times New Roman"/>
              </a:rPr>
              <a:t>+ This is a map where monsters appear. </a:t>
            </a:r>
          </a:p>
          <a:p>
            <a:pPr algn="just">
              <a:lnSpc>
                <a:spcPts val="2304"/>
              </a:lnSpc>
            </a:pPr>
            <a:r>
              <a:rPr lang="en-US" sz="1920">
                <a:solidFill>
                  <a:srgbClr val="002A44"/>
                </a:solidFill>
                <a:latin typeface="Times New Roman"/>
              </a:rPr>
              <a:t>+  Your mission is to destroy those monsters to increase your strength.</a:t>
            </a:r>
          </a:p>
          <a:p>
            <a:pPr algn="just">
              <a:lnSpc>
                <a:spcPts val="2304"/>
              </a:lnSpc>
            </a:pPr>
            <a:r>
              <a:rPr lang="en-US" sz="1920">
                <a:solidFill>
                  <a:srgbClr val="002A44"/>
                </a:solidFill>
                <a:latin typeface="Times New Roman"/>
              </a:rPr>
              <a:t>+ After destroying them, you will receive items.</a:t>
            </a:r>
          </a:p>
        </p:txBody>
      </p:sp>
      <p:sp>
        <p:nvSpPr>
          <p:cNvPr name="TextBox 16" id="16"/>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10</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2"/>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3"/>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4"/>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5"/>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12</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2.2 </a:t>
            </a:r>
            <a:r>
              <a:rPr lang="en-US" sz="2559">
                <a:solidFill>
                  <a:srgbClr val="002060"/>
                </a:solidFill>
                <a:latin typeface="Times New Roman Bold"/>
              </a:rPr>
              <a:t> Interface design</a:t>
            </a:r>
          </a:p>
        </p:txBody>
      </p:sp>
      <p:pic>
        <p:nvPicPr>
          <p:cNvPr name="Picture 13" id="13">
            <a:hlinkClick action="ppaction://media"/>
          </p:cNvPr>
          <p:cNvPicPr>
            <a:picLocks noChangeAspect="true"/>
          </p:cNvPicPr>
          <p:nvPr>
            <a:videoFile r:link="rId7"/>
            <p:extLst>
              <p:ext uri="{DAA4B4D4-6D71-4841-9C94-3DE7FCFB9230}">
                <p14:media xmlns:p14="http://schemas.microsoft.com/office/powerpoint/2010/main" r:embed="rId8">
                  <p14:trim st="0.0000" end="0.0000"/>
                </p14:media>
              </p:ext>
            </p:extLst>
          </p:nvPr>
        </p:nvPicPr>
        <p:blipFill>
          <a:blip r:embed="rId6"/>
          <a:srcRect l="0" t="0" r="0" b="0"/>
          <a:stretch>
            <a:fillRect/>
          </a:stretch>
        </p:blipFill>
        <p:spPr>
          <a:xfrm flipH="false" flipV="false" rot="0">
            <a:off x="515212" y="2145208"/>
            <a:ext cx="8290560" cy="4661542"/>
          </a:xfrm>
          <a:prstGeom prst="rect">
            <a:avLst/>
          </a:prstGeom>
        </p:spPr>
      </p:pic>
      <p:sp>
        <p:nvSpPr>
          <p:cNvPr name="TextBox 14" id="14"/>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11</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103951" y="-51449"/>
            <a:ext cx="115200" cy="216747"/>
            <a:chOff x="0" y="0"/>
            <a:chExt cx="153600" cy="288996"/>
          </a:xfrm>
        </p:grpSpPr>
        <p:sp>
          <p:nvSpPr>
            <p:cNvPr name="Freeform 3" id="3"/>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4" id="4"/>
          <p:cNvGrpSpPr/>
          <p:nvPr/>
        </p:nvGrpSpPr>
        <p:grpSpPr>
          <a:xfrm rot="5400000">
            <a:off x="8537444" y="-51449"/>
            <a:ext cx="115200" cy="216747"/>
            <a:chOff x="0" y="0"/>
            <a:chExt cx="153600" cy="288996"/>
          </a:xfrm>
        </p:grpSpPr>
        <p:sp>
          <p:nvSpPr>
            <p:cNvPr name="Freeform 5" id="5"/>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6" id="6"/>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3"/>
            <a:stretch>
              <a:fillRect l="0" t="0" r="0" b="0"/>
            </a:stretch>
          </a:blipFill>
        </p:spPr>
      </p:sp>
      <p:sp>
        <p:nvSpPr>
          <p:cNvPr name="Freeform 7" id="7"/>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4"/>
            <a:stretch>
              <a:fillRect l="0" t="-27" r="0" b="-27"/>
            </a:stretch>
          </a:blipFill>
        </p:spPr>
      </p:sp>
      <p:sp>
        <p:nvSpPr>
          <p:cNvPr name="Freeform 8" id="8"/>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5"/>
            <a:stretch>
              <a:fillRect l="0" t="0" r="0" b="-12943"/>
            </a:stretch>
          </a:blipFill>
        </p:spPr>
      </p:sp>
      <p:sp>
        <p:nvSpPr>
          <p:cNvPr name="TextBox 9" id="9"/>
          <p:cNvSpPr txBox="true"/>
          <p:nvPr/>
        </p:nvSpPr>
        <p:spPr>
          <a:xfrm rot="0">
            <a:off x="2049516" y="6048386"/>
            <a:ext cx="4702475" cy="333375"/>
          </a:xfrm>
          <a:prstGeom prst="rect">
            <a:avLst/>
          </a:prstGeom>
        </p:spPr>
        <p:txBody>
          <a:bodyPr anchor="t" rtlCol="false" tIns="0" lIns="0" bIns="0" rIns="0">
            <a:spAutoFit/>
          </a:bodyPr>
          <a:lstStyle/>
          <a:p>
            <a:pPr algn="ctr">
              <a:lnSpc>
                <a:spcPts val="2304"/>
              </a:lnSpc>
            </a:pPr>
            <a:r>
              <a:rPr lang="en-US" sz="1920">
                <a:solidFill>
                  <a:srgbClr val="002A44"/>
                </a:solidFill>
                <a:latin typeface="Times New Roman Bold"/>
              </a:rPr>
              <a:t>Mission function</a:t>
            </a:r>
          </a:p>
        </p:txBody>
      </p:sp>
      <p:sp>
        <p:nvSpPr>
          <p:cNvPr name="Freeform 10" id="10"/>
          <p:cNvSpPr/>
          <p:nvPr/>
        </p:nvSpPr>
        <p:spPr>
          <a:xfrm flipH="false" flipV="false" rot="0">
            <a:off x="1803032" y="2432427"/>
            <a:ext cx="6147537" cy="3425458"/>
          </a:xfrm>
          <a:custGeom>
            <a:avLst/>
            <a:gdLst/>
            <a:ahLst/>
            <a:cxnLst/>
            <a:rect r="r" b="b" t="t" l="l"/>
            <a:pathLst>
              <a:path h="3425458" w="6147537">
                <a:moveTo>
                  <a:pt x="0" y="0"/>
                </a:moveTo>
                <a:lnTo>
                  <a:pt x="6147536" y="0"/>
                </a:lnTo>
                <a:lnTo>
                  <a:pt x="6147536" y="3425459"/>
                </a:lnTo>
                <a:lnTo>
                  <a:pt x="0" y="3425459"/>
                </a:lnTo>
                <a:lnTo>
                  <a:pt x="0" y="0"/>
                </a:lnTo>
                <a:close/>
              </a:path>
            </a:pathLst>
          </a:custGeom>
          <a:blipFill>
            <a:blip r:embed="rId6"/>
            <a:stretch>
              <a:fillRect l="0" t="0" r="0" b="0"/>
            </a:stretch>
          </a:blipFill>
        </p:spPr>
      </p:sp>
      <p:sp>
        <p:nvSpPr>
          <p:cNvPr name="TextBox 11" id="11"/>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13</a:t>
            </a:r>
          </a:p>
        </p:txBody>
      </p:sp>
      <p:sp>
        <p:nvSpPr>
          <p:cNvPr name="Freeform 12" id="12"/>
          <p:cNvSpPr/>
          <p:nvPr/>
        </p:nvSpPr>
        <p:spPr>
          <a:xfrm flipH="false" flipV="false" rot="0">
            <a:off x="0" y="5887964"/>
            <a:ext cx="9753600" cy="1391433"/>
          </a:xfrm>
          <a:custGeom>
            <a:avLst/>
            <a:gdLst/>
            <a:ahLst/>
            <a:cxnLst/>
            <a:rect r="r" b="b" t="t" l="l"/>
            <a:pathLst>
              <a:path h="1391433" w="9753600">
                <a:moveTo>
                  <a:pt x="0" y="0"/>
                </a:moveTo>
                <a:lnTo>
                  <a:pt x="9753600" y="0"/>
                </a:lnTo>
                <a:lnTo>
                  <a:pt x="9753600" y="1391432"/>
                </a:lnTo>
                <a:lnTo>
                  <a:pt x="0" y="1391432"/>
                </a:lnTo>
                <a:lnTo>
                  <a:pt x="0" y="0"/>
                </a:lnTo>
                <a:close/>
              </a:path>
            </a:pathLst>
          </a:custGeom>
          <a:blipFill>
            <a:blip r:embed="rId7"/>
            <a:stretch>
              <a:fillRect l="0" t="-86861" r="0" b="-86861"/>
            </a:stretch>
          </a:blipFill>
        </p:spPr>
      </p:sp>
      <p:sp>
        <p:nvSpPr>
          <p:cNvPr name="TextBox 13" id="13"/>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4" id="14"/>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060"/>
                </a:solidFill>
                <a:latin typeface="Times New Roman Bold"/>
              </a:rPr>
              <a:t>2.2  Interface design</a:t>
            </a:r>
          </a:p>
        </p:txBody>
      </p:sp>
      <p:sp>
        <p:nvSpPr>
          <p:cNvPr name="TextBox 15" id="15"/>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12</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103951" y="-51449"/>
            <a:ext cx="115200" cy="216747"/>
            <a:chOff x="0" y="0"/>
            <a:chExt cx="153600" cy="288996"/>
          </a:xfrm>
        </p:grpSpPr>
        <p:sp>
          <p:nvSpPr>
            <p:cNvPr name="Freeform 3" id="3"/>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4" id="4"/>
          <p:cNvGrpSpPr/>
          <p:nvPr/>
        </p:nvGrpSpPr>
        <p:grpSpPr>
          <a:xfrm rot="5400000">
            <a:off x="8537444" y="-51449"/>
            <a:ext cx="115200" cy="216747"/>
            <a:chOff x="0" y="0"/>
            <a:chExt cx="153600" cy="288996"/>
          </a:xfrm>
        </p:grpSpPr>
        <p:sp>
          <p:nvSpPr>
            <p:cNvPr name="Freeform 5" id="5"/>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6" id="6"/>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2"/>
            <a:stretch>
              <a:fillRect l="0" t="0" r="0" b="0"/>
            </a:stretch>
          </a:blipFill>
        </p:spPr>
      </p:sp>
      <p:sp>
        <p:nvSpPr>
          <p:cNvPr name="Freeform 7" id="7"/>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3"/>
            <a:stretch>
              <a:fillRect l="0" t="-27" r="0" b="-27"/>
            </a:stretch>
          </a:blipFill>
        </p:spPr>
      </p:sp>
      <p:sp>
        <p:nvSpPr>
          <p:cNvPr name="Freeform 8" id="8"/>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4"/>
            <a:stretch>
              <a:fillRect l="0" t="0" r="0" b="-12943"/>
            </a:stretch>
          </a:blipFill>
        </p:spPr>
      </p:sp>
      <p:sp>
        <p:nvSpPr>
          <p:cNvPr name="Freeform 9" id="9"/>
          <p:cNvSpPr/>
          <p:nvPr/>
        </p:nvSpPr>
        <p:spPr>
          <a:xfrm flipH="false" flipV="false" rot="0">
            <a:off x="0" y="5887964"/>
            <a:ext cx="9753600" cy="1391433"/>
          </a:xfrm>
          <a:custGeom>
            <a:avLst/>
            <a:gdLst/>
            <a:ahLst/>
            <a:cxnLst/>
            <a:rect r="r" b="b" t="t" l="l"/>
            <a:pathLst>
              <a:path h="1391433" w="9753600">
                <a:moveTo>
                  <a:pt x="0" y="0"/>
                </a:moveTo>
                <a:lnTo>
                  <a:pt x="9753600" y="0"/>
                </a:lnTo>
                <a:lnTo>
                  <a:pt x="9753600" y="1391432"/>
                </a:lnTo>
                <a:lnTo>
                  <a:pt x="0" y="1391432"/>
                </a:lnTo>
                <a:lnTo>
                  <a:pt x="0" y="0"/>
                </a:lnTo>
                <a:close/>
              </a:path>
            </a:pathLst>
          </a:custGeom>
          <a:blipFill>
            <a:blip r:embed="rId5"/>
            <a:stretch>
              <a:fillRect l="0" t="-86861" r="0" b="-86861"/>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13</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060"/>
                </a:solidFill>
                <a:latin typeface="Times New Roman Bold"/>
              </a:rPr>
              <a:t>2.2  Interface design</a:t>
            </a:r>
          </a:p>
        </p:txBody>
      </p:sp>
      <p:pic>
        <p:nvPicPr>
          <p:cNvPr name="Picture 13" id="13">
            <a:hlinkClick action="ppaction://media"/>
          </p:cNvPr>
          <p:cNvPicPr>
            <a:picLocks noChangeAspect="true"/>
          </p:cNvPicPr>
          <p:nvPr>
            <a:videoFile r:link="rId7"/>
            <p:extLst>
              <p:ext uri="{DAA4B4D4-6D71-4841-9C94-3DE7FCFB9230}">
                <p14:media xmlns:p14="http://schemas.microsoft.com/office/powerpoint/2010/main" r:embed="rId8">
                  <p14:trim st="0.0000" end="6.6660"/>
                </p14:media>
              </p:ext>
            </p:extLst>
          </p:nvPr>
        </p:nvPicPr>
        <p:blipFill>
          <a:blip r:embed="rId6"/>
          <a:srcRect l="0" t="0" r="0" b="3189"/>
          <a:stretch>
            <a:fillRect/>
          </a:stretch>
        </p:blipFill>
        <p:spPr>
          <a:xfrm flipH="false" flipV="false" rot="0">
            <a:off x="983259" y="2070831"/>
            <a:ext cx="8290560" cy="4512849"/>
          </a:xfrm>
          <a:prstGeom prst="rect">
            <a:avLst/>
          </a:prstGeom>
        </p:spPr>
      </p:pic>
      <p:sp>
        <p:nvSpPr>
          <p:cNvPr name="TextBox 14" id="14"/>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13</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Freeform 10" id="10"/>
          <p:cNvSpPr/>
          <p:nvPr/>
        </p:nvSpPr>
        <p:spPr>
          <a:xfrm flipH="false" flipV="false" rot="0">
            <a:off x="1339645" y="2614026"/>
            <a:ext cx="6821905" cy="3798506"/>
          </a:xfrm>
          <a:custGeom>
            <a:avLst/>
            <a:gdLst/>
            <a:ahLst/>
            <a:cxnLst/>
            <a:rect r="r" b="b" t="t" l="l"/>
            <a:pathLst>
              <a:path h="3798506" w="6821905">
                <a:moveTo>
                  <a:pt x="0" y="0"/>
                </a:moveTo>
                <a:lnTo>
                  <a:pt x="6821906" y="0"/>
                </a:lnTo>
                <a:lnTo>
                  <a:pt x="6821906" y="3798506"/>
                </a:lnTo>
                <a:lnTo>
                  <a:pt x="0" y="3798506"/>
                </a:lnTo>
                <a:lnTo>
                  <a:pt x="0" y="0"/>
                </a:lnTo>
                <a:close/>
              </a:path>
            </a:pathLst>
          </a:custGeom>
          <a:blipFill>
            <a:blip r:embed="rId7"/>
            <a:stretch>
              <a:fillRect l="0" t="0" r="0" b="0"/>
            </a:stretch>
          </a:blipFill>
        </p:spPr>
      </p:sp>
      <p:sp>
        <p:nvSpPr>
          <p:cNvPr name="TextBox 11" id="11"/>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14</a:t>
            </a:r>
          </a:p>
        </p:txBody>
      </p:sp>
      <p:sp>
        <p:nvSpPr>
          <p:cNvPr name="TextBox 12" id="12"/>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3" id="13"/>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2.2 </a:t>
            </a:r>
            <a:r>
              <a:rPr lang="en-US" sz="2559">
                <a:solidFill>
                  <a:srgbClr val="002060"/>
                </a:solidFill>
                <a:latin typeface="Times New Roman Bold"/>
              </a:rPr>
              <a:t> Interface design</a:t>
            </a:r>
          </a:p>
        </p:txBody>
      </p:sp>
      <p:sp>
        <p:nvSpPr>
          <p:cNvPr name="TextBox 14" id="14"/>
          <p:cNvSpPr txBox="true"/>
          <p:nvPr/>
        </p:nvSpPr>
        <p:spPr>
          <a:xfrm rot="0">
            <a:off x="2100842" y="6612387"/>
            <a:ext cx="4702475" cy="333375"/>
          </a:xfrm>
          <a:prstGeom prst="rect">
            <a:avLst/>
          </a:prstGeom>
        </p:spPr>
        <p:txBody>
          <a:bodyPr anchor="t" rtlCol="false" tIns="0" lIns="0" bIns="0" rIns="0">
            <a:spAutoFit/>
          </a:bodyPr>
          <a:lstStyle/>
          <a:p>
            <a:pPr algn="ctr">
              <a:lnSpc>
                <a:spcPts val="2304"/>
              </a:lnSpc>
            </a:pPr>
            <a:r>
              <a:rPr lang="en-US" sz="1920">
                <a:solidFill>
                  <a:srgbClr val="002A44"/>
                </a:solidFill>
                <a:latin typeface="Times New Roman Bold"/>
              </a:rPr>
              <a:t>Buy f</a:t>
            </a:r>
            <a:r>
              <a:rPr lang="en-US" sz="1920">
                <a:solidFill>
                  <a:srgbClr val="002A44"/>
                </a:solidFill>
                <a:latin typeface="Times New Roman Bold"/>
              </a:rPr>
              <a:t>ood  item  </a:t>
            </a:r>
          </a:p>
        </p:txBody>
      </p:sp>
      <p:sp>
        <p:nvSpPr>
          <p:cNvPr name="TextBox 15" id="15"/>
          <p:cNvSpPr txBox="true"/>
          <p:nvPr/>
        </p:nvSpPr>
        <p:spPr>
          <a:xfrm rot="0">
            <a:off x="889167" y="2088686"/>
            <a:ext cx="4648434" cy="379476"/>
          </a:xfrm>
          <a:prstGeom prst="rect">
            <a:avLst/>
          </a:prstGeom>
        </p:spPr>
        <p:txBody>
          <a:bodyPr anchor="t" rtlCol="false" tIns="0" lIns="0" bIns="0" rIns="0">
            <a:spAutoFit/>
          </a:bodyPr>
          <a:lstStyle/>
          <a:p>
            <a:pPr algn="l">
              <a:lnSpc>
                <a:spcPts val="2592"/>
              </a:lnSpc>
              <a:spcBef>
                <a:spcPct val="0"/>
              </a:spcBef>
            </a:pPr>
            <a:r>
              <a:rPr lang="en-US" sz="2400">
                <a:solidFill>
                  <a:srgbClr val="002060"/>
                </a:solidFill>
                <a:latin typeface="Times New Roman"/>
              </a:rPr>
              <a:t>Function to buy items</a:t>
            </a:r>
          </a:p>
        </p:txBody>
      </p:sp>
      <p:sp>
        <p:nvSpPr>
          <p:cNvPr name="TextBox 16" id="16"/>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14</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2"/>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3"/>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4"/>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5"/>
            <a:stretch>
              <a:fillRect l="0" t="0" r="0" b="-12943"/>
            </a:stretch>
          </a:blipFill>
        </p:spPr>
      </p:sp>
      <p:pic>
        <p:nvPicPr>
          <p:cNvPr name="Picture 10" id="10">
            <a:hlinkClick action="ppaction://media"/>
          </p:cNvPr>
          <p:cNvPicPr>
            <a:picLocks noChangeAspect="true"/>
          </p:cNvPicPr>
          <p:nvPr>
            <a:videoFile r:link="rId7"/>
            <p:extLst>
              <p:ext uri="{DAA4B4D4-6D71-4841-9C94-3DE7FCFB9230}">
                <p14:media xmlns:p14="http://schemas.microsoft.com/office/powerpoint/2010/main" r:embed="rId8">
                  <p14:trim st="0.0000" end="6.6660"/>
                </p14:media>
              </p:ext>
            </p:extLst>
          </p:nvPr>
        </p:nvPicPr>
        <p:blipFill>
          <a:blip r:embed="rId6"/>
          <a:srcRect l="0" t="220" r="0" b="3107"/>
          <a:stretch>
            <a:fillRect/>
          </a:stretch>
        </p:blipFill>
        <p:spPr>
          <a:xfrm flipH="false" flipV="false" rot="0">
            <a:off x="1196007" y="2833277"/>
            <a:ext cx="6965544" cy="3786207"/>
          </a:xfrm>
          <a:prstGeom prst="rect">
            <a:avLst/>
          </a:prstGeom>
        </p:spPr>
      </p:pic>
      <p:sp>
        <p:nvSpPr>
          <p:cNvPr name="TextBox 11" id="11"/>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14</a:t>
            </a:r>
          </a:p>
        </p:txBody>
      </p:sp>
      <p:sp>
        <p:nvSpPr>
          <p:cNvPr name="TextBox 12" id="12"/>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3" id="13"/>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2.2 </a:t>
            </a:r>
            <a:r>
              <a:rPr lang="en-US" sz="2559">
                <a:solidFill>
                  <a:srgbClr val="002060"/>
                </a:solidFill>
                <a:latin typeface="Times New Roman Bold"/>
              </a:rPr>
              <a:t> Interface design</a:t>
            </a:r>
          </a:p>
        </p:txBody>
      </p:sp>
      <p:sp>
        <p:nvSpPr>
          <p:cNvPr name="TextBox 14" id="14"/>
          <p:cNvSpPr txBox="true"/>
          <p:nvPr/>
        </p:nvSpPr>
        <p:spPr>
          <a:xfrm rot="0">
            <a:off x="889167" y="2088686"/>
            <a:ext cx="4648434" cy="379476"/>
          </a:xfrm>
          <a:prstGeom prst="rect">
            <a:avLst/>
          </a:prstGeom>
        </p:spPr>
        <p:txBody>
          <a:bodyPr anchor="t" rtlCol="false" tIns="0" lIns="0" bIns="0" rIns="0">
            <a:spAutoFit/>
          </a:bodyPr>
          <a:lstStyle/>
          <a:p>
            <a:pPr algn="l">
              <a:lnSpc>
                <a:spcPts val="2592"/>
              </a:lnSpc>
              <a:spcBef>
                <a:spcPct val="0"/>
              </a:spcBef>
            </a:pPr>
            <a:r>
              <a:rPr lang="en-US" sz="2400">
                <a:solidFill>
                  <a:srgbClr val="002060"/>
                </a:solidFill>
                <a:latin typeface="Times New Roman"/>
              </a:rPr>
              <a:t>Function to buy items</a:t>
            </a:r>
          </a:p>
        </p:txBody>
      </p:sp>
      <p:sp>
        <p:nvSpPr>
          <p:cNvPr name="TextBox 15" id="15"/>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15</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2369" y="3006811"/>
            <a:ext cx="6141381" cy="3419856"/>
          </a:xfrm>
          <a:custGeom>
            <a:avLst/>
            <a:gdLst/>
            <a:ahLst/>
            <a:cxnLst/>
            <a:rect r="r" b="b" t="t" l="l"/>
            <a:pathLst>
              <a:path h="3419856" w="6141381">
                <a:moveTo>
                  <a:pt x="0" y="0"/>
                </a:moveTo>
                <a:lnTo>
                  <a:pt x="6141381" y="0"/>
                </a:lnTo>
                <a:lnTo>
                  <a:pt x="6141381" y="3419856"/>
                </a:lnTo>
                <a:lnTo>
                  <a:pt x="0" y="3419856"/>
                </a:lnTo>
                <a:lnTo>
                  <a:pt x="0" y="0"/>
                </a:lnTo>
                <a:close/>
              </a:path>
            </a:pathLst>
          </a:custGeom>
          <a:blipFill>
            <a:blip r:embed="rId3"/>
            <a:stretch>
              <a:fillRect l="0" t="0" r="0" b="-99"/>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15</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2.2 </a:t>
            </a:r>
            <a:r>
              <a:rPr lang="en-US" sz="2559">
                <a:solidFill>
                  <a:srgbClr val="002060"/>
                </a:solidFill>
                <a:latin typeface="Times New Roman Bold"/>
              </a:rPr>
              <a:t> Interface design</a:t>
            </a:r>
          </a:p>
        </p:txBody>
      </p:sp>
      <p:sp>
        <p:nvSpPr>
          <p:cNvPr name="TextBox 13" id="13"/>
          <p:cNvSpPr txBox="true"/>
          <p:nvPr/>
        </p:nvSpPr>
        <p:spPr>
          <a:xfrm rot="0">
            <a:off x="2135060" y="6536055"/>
            <a:ext cx="4702475" cy="333375"/>
          </a:xfrm>
          <a:prstGeom prst="rect">
            <a:avLst/>
          </a:prstGeom>
        </p:spPr>
        <p:txBody>
          <a:bodyPr anchor="t" rtlCol="false" tIns="0" lIns="0" bIns="0" rIns="0">
            <a:spAutoFit/>
          </a:bodyPr>
          <a:lstStyle/>
          <a:p>
            <a:pPr algn="ctr">
              <a:lnSpc>
                <a:spcPts val="2304"/>
              </a:lnSpc>
            </a:pPr>
            <a:r>
              <a:rPr lang="en-US" sz="1920">
                <a:solidFill>
                  <a:srgbClr val="002A44"/>
                </a:solidFill>
                <a:latin typeface="Times New Roman Bold"/>
              </a:rPr>
              <a:t>Buy herbal</a:t>
            </a:r>
            <a:r>
              <a:rPr lang="en-US" sz="1920">
                <a:solidFill>
                  <a:srgbClr val="002A44"/>
                </a:solidFill>
                <a:latin typeface="Times New Roman Bold"/>
              </a:rPr>
              <a:t> item </a:t>
            </a:r>
          </a:p>
        </p:txBody>
      </p:sp>
      <p:sp>
        <p:nvSpPr>
          <p:cNvPr name="TextBox 14" id="14"/>
          <p:cNvSpPr txBox="true"/>
          <p:nvPr/>
        </p:nvSpPr>
        <p:spPr>
          <a:xfrm rot="0">
            <a:off x="731520" y="2347496"/>
            <a:ext cx="4648434" cy="379476"/>
          </a:xfrm>
          <a:prstGeom prst="rect">
            <a:avLst/>
          </a:prstGeom>
        </p:spPr>
        <p:txBody>
          <a:bodyPr anchor="t" rtlCol="false" tIns="0" lIns="0" bIns="0" rIns="0">
            <a:spAutoFit/>
          </a:bodyPr>
          <a:lstStyle/>
          <a:p>
            <a:pPr algn="l">
              <a:lnSpc>
                <a:spcPts val="2592"/>
              </a:lnSpc>
              <a:spcBef>
                <a:spcPct val="0"/>
              </a:spcBef>
            </a:pPr>
            <a:r>
              <a:rPr lang="en-US" sz="2400">
                <a:solidFill>
                  <a:srgbClr val="002060"/>
                </a:solidFill>
                <a:latin typeface="Times New Roman"/>
              </a:rPr>
              <a:t>Function to buy items</a:t>
            </a:r>
          </a:p>
        </p:txBody>
      </p:sp>
      <p:sp>
        <p:nvSpPr>
          <p:cNvPr name="TextBox 15" id="15"/>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16</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103951" y="-51449"/>
            <a:ext cx="115200" cy="216747"/>
            <a:chOff x="0" y="0"/>
            <a:chExt cx="153600" cy="288996"/>
          </a:xfrm>
        </p:grpSpPr>
        <p:sp>
          <p:nvSpPr>
            <p:cNvPr name="Freeform 3" id="3"/>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4" id="4"/>
          <p:cNvGrpSpPr/>
          <p:nvPr/>
        </p:nvGrpSpPr>
        <p:grpSpPr>
          <a:xfrm rot="5400000">
            <a:off x="8537444" y="-51449"/>
            <a:ext cx="115200" cy="216747"/>
            <a:chOff x="0" y="0"/>
            <a:chExt cx="153600" cy="288996"/>
          </a:xfrm>
        </p:grpSpPr>
        <p:sp>
          <p:nvSpPr>
            <p:cNvPr name="Freeform 5" id="5"/>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6" id="6"/>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2"/>
            <a:stretch>
              <a:fillRect l="0" t="0" r="0" b="0"/>
            </a:stretch>
          </a:blipFill>
        </p:spPr>
      </p:sp>
      <p:sp>
        <p:nvSpPr>
          <p:cNvPr name="Freeform 7" id="7"/>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3"/>
            <a:stretch>
              <a:fillRect l="0" t="-27" r="0" b="-27"/>
            </a:stretch>
          </a:blipFill>
        </p:spPr>
      </p:sp>
      <p:sp>
        <p:nvSpPr>
          <p:cNvPr name="Freeform 8" id="8"/>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4"/>
            <a:stretch>
              <a:fillRect l="0" t="0" r="0" b="-12943"/>
            </a:stretch>
          </a:blipFill>
        </p:spPr>
      </p:sp>
      <p:sp>
        <p:nvSpPr>
          <p:cNvPr name="TextBox 9" id="9"/>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15</a:t>
            </a:r>
          </a:p>
        </p:txBody>
      </p:sp>
      <p:sp>
        <p:nvSpPr>
          <p:cNvPr name="TextBox 10" id="10"/>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1" id="11"/>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2.2 </a:t>
            </a:r>
            <a:r>
              <a:rPr lang="en-US" sz="2559">
                <a:solidFill>
                  <a:srgbClr val="002060"/>
                </a:solidFill>
                <a:latin typeface="Times New Roman Bold"/>
              </a:rPr>
              <a:t> Interface design</a:t>
            </a:r>
          </a:p>
        </p:txBody>
      </p:sp>
      <p:pic>
        <p:nvPicPr>
          <p:cNvPr name="Picture 12" id="12">
            <a:hlinkClick action="ppaction://media"/>
          </p:cNvPr>
          <p:cNvPicPr>
            <a:picLocks noChangeAspect="true"/>
          </p:cNvPicPr>
          <p:nvPr>
            <a:videoFile r:link="rId6"/>
            <p:extLst>
              <p:ext uri="{DAA4B4D4-6D71-4841-9C94-3DE7FCFB9230}">
                <p14:media xmlns:p14="http://schemas.microsoft.com/office/powerpoint/2010/main" r:embed="rId7">
                  <p14:trim st="0.0000" end="3.3330"/>
                </p14:media>
              </p:ext>
            </p:extLst>
          </p:nvPr>
        </p:nvPicPr>
        <p:blipFill>
          <a:blip r:embed="rId5"/>
          <a:srcRect l="1063" t="0" r="0" b="7633"/>
          <a:stretch>
            <a:fillRect/>
          </a:stretch>
        </p:blipFill>
        <p:spPr>
          <a:xfrm flipH="false" flipV="false" rot="0">
            <a:off x="819707" y="2461796"/>
            <a:ext cx="8202373" cy="4305711"/>
          </a:xfrm>
          <a:prstGeom prst="rect">
            <a:avLst/>
          </a:prstGeom>
        </p:spPr>
      </p:pic>
      <p:sp>
        <p:nvSpPr>
          <p:cNvPr name="TextBox 13" id="13"/>
          <p:cNvSpPr txBox="true"/>
          <p:nvPr/>
        </p:nvSpPr>
        <p:spPr>
          <a:xfrm rot="0">
            <a:off x="731520" y="2167283"/>
            <a:ext cx="4648434" cy="379476"/>
          </a:xfrm>
          <a:prstGeom prst="rect">
            <a:avLst/>
          </a:prstGeom>
        </p:spPr>
        <p:txBody>
          <a:bodyPr anchor="t" rtlCol="false" tIns="0" lIns="0" bIns="0" rIns="0">
            <a:spAutoFit/>
          </a:bodyPr>
          <a:lstStyle/>
          <a:p>
            <a:pPr algn="l">
              <a:lnSpc>
                <a:spcPts val="2592"/>
              </a:lnSpc>
              <a:spcBef>
                <a:spcPct val="0"/>
              </a:spcBef>
            </a:pPr>
            <a:r>
              <a:rPr lang="en-US" sz="2400">
                <a:solidFill>
                  <a:srgbClr val="002060"/>
                </a:solidFill>
                <a:latin typeface="Times New Roman"/>
              </a:rPr>
              <a:t>Function to buy items</a:t>
            </a:r>
          </a:p>
        </p:txBody>
      </p:sp>
      <p:sp>
        <p:nvSpPr>
          <p:cNvPr name="TextBox 14" id="14"/>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17</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2"/>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3"/>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4"/>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5"/>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2</a:t>
            </a:r>
          </a:p>
        </p:txBody>
      </p:sp>
      <p:sp>
        <p:nvSpPr>
          <p:cNvPr name="TextBox 11" id="11"/>
          <p:cNvSpPr txBox="true"/>
          <p:nvPr/>
        </p:nvSpPr>
        <p:spPr>
          <a:xfrm rot="0">
            <a:off x="3508878" y="1159968"/>
            <a:ext cx="2940397" cy="538268"/>
          </a:xfrm>
          <a:prstGeom prst="rect">
            <a:avLst/>
          </a:prstGeom>
        </p:spPr>
        <p:txBody>
          <a:bodyPr anchor="t" rtlCol="false" tIns="0" lIns="0" bIns="0" rIns="0">
            <a:spAutoFit/>
          </a:bodyPr>
          <a:lstStyle/>
          <a:p>
            <a:pPr algn="l">
              <a:lnSpc>
                <a:spcPts val="3686"/>
              </a:lnSpc>
            </a:pPr>
            <a:r>
              <a:rPr lang="en-US" sz="3413" u="sng">
                <a:solidFill>
                  <a:srgbClr val="002A43"/>
                </a:solidFill>
                <a:latin typeface="Times New Roman Bold"/>
              </a:rPr>
              <a:t>***Outline***</a:t>
            </a:r>
          </a:p>
        </p:txBody>
      </p:sp>
      <p:grpSp>
        <p:nvGrpSpPr>
          <p:cNvPr name="Group 12" id="12"/>
          <p:cNvGrpSpPr/>
          <p:nvPr/>
        </p:nvGrpSpPr>
        <p:grpSpPr>
          <a:xfrm rot="0">
            <a:off x="355178" y="2367322"/>
            <a:ext cx="1014798" cy="893031"/>
            <a:chOff x="0" y="0"/>
            <a:chExt cx="1353064" cy="1190708"/>
          </a:xfrm>
        </p:grpSpPr>
        <p:sp>
          <p:nvSpPr>
            <p:cNvPr name="Freeform 13" id="13"/>
            <p:cNvSpPr/>
            <p:nvPr/>
          </p:nvSpPr>
          <p:spPr>
            <a:xfrm flipH="false" flipV="false" rot="0">
              <a:off x="0" y="0"/>
              <a:ext cx="1353058" cy="1190752"/>
            </a:xfrm>
            <a:custGeom>
              <a:avLst/>
              <a:gdLst/>
              <a:ahLst/>
              <a:cxnLst/>
              <a:rect r="r" b="b" t="t" l="l"/>
              <a:pathLst>
                <a:path h="1190752" w="1353058">
                  <a:moveTo>
                    <a:pt x="0" y="595376"/>
                  </a:moveTo>
                  <a:lnTo>
                    <a:pt x="344297" y="0"/>
                  </a:lnTo>
                  <a:lnTo>
                    <a:pt x="1008761" y="0"/>
                  </a:lnTo>
                  <a:lnTo>
                    <a:pt x="1353058" y="595376"/>
                  </a:lnTo>
                  <a:lnTo>
                    <a:pt x="1008761" y="1190752"/>
                  </a:lnTo>
                  <a:lnTo>
                    <a:pt x="344297" y="1190752"/>
                  </a:lnTo>
                  <a:close/>
                </a:path>
              </a:pathLst>
            </a:custGeom>
            <a:solidFill>
              <a:srgbClr val="808080"/>
            </a:solidFill>
          </p:spPr>
        </p:sp>
      </p:grpSp>
      <p:grpSp>
        <p:nvGrpSpPr>
          <p:cNvPr name="Group 14" id="14"/>
          <p:cNvGrpSpPr/>
          <p:nvPr/>
        </p:nvGrpSpPr>
        <p:grpSpPr>
          <a:xfrm rot="0">
            <a:off x="-2799878" y="-850749"/>
            <a:ext cx="7307733" cy="7298239"/>
            <a:chOff x="0" y="0"/>
            <a:chExt cx="9743644" cy="9730986"/>
          </a:xfrm>
        </p:grpSpPr>
        <p:sp>
          <p:nvSpPr>
            <p:cNvPr name="Freeform 15" id="15"/>
            <p:cNvSpPr/>
            <p:nvPr/>
          </p:nvSpPr>
          <p:spPr>
            <a:xfrm flipH="false" flipV="false" rot="0">
              <a:off x="6731" y="6731"/>
              <a:ext cx="1353185" cy="1190752"/>
            </a:xfrm>
            <a:custGeom>
              <a:avLst/>
              <a:gdLst/>
              <a:ahLst/>
              <a:cxnLst/>
              <a:rect r="r" b="b" t="t" l="l"/>
              <a:pathLst>
                <a:path h="1190752" w="1353185">
                  <a:moveTo>
                    <a:pt x="0" y="595376"/>
                  </a:moveTo>
                  <a:lnTo>
                    <a:pt x="390779" y="0"/>
                  </a:lnTo>
                  <a:lnTo>
                    <a:pt x="962406" y="0"/>
                  </a:lnTo>
                  <a:lnTo>
                    <a:pt x="1353185" y="595376"/>
                  </a:lnTo>
                  <a:lnTo>
                    <a:pt x="962406" y="1190752"/>
                  </a:lnTo>
                  <a:lnTo>
                    <a:pt x="390779" y="1190752"/>
                  </a:lnTo>
                  <a:close/>
                </a:path>
              </a:pathLst>
            </a:custGeom>
            <a:gradFill rotWithShape="true">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2234"/>
            </a:gradFill>
          </p:spPr>
        </p:sp>
        <p:sp>
          <p:nvSpPr>
            <p:cNvPr name="Freeform 16" id="16"/>
            <p:cNvSpPr/>
            <p:nvPr/>
          </p:nvSpPr>
          <p:spPr>
            <a:xfrm flipH="false" flipV="false" rot="0">
              <a:off x="-381" y="0"/>
              <a:ext cx="1367536" cy="1204214"/>
            </a:xfrm>
            <a:custGeom>
              <a:avLst/>
              <a:gdLst/>
              <a:ahLst/>
              <a:cxnLst/>
              <a:rect r="r" b="b" t="t" l="l"/>
              <a:pathLst>
                <a:path h="1204214" w="1367536">
                  <a:moveTo>
                    <a:pt x="1524" y="598424"/>
                  </a:moveTo>
                  <a:lnTo>
                    <a:pt x="392176" y="3048"/>
                  </a:lnTo>
                  <a:cubicBezTo>
                    <a:pt x="393446" y="1143"/>
                    <a:pt x="395605" y="0"/>
                    <a:pt x="397891" y="0"/>
                  </a:cubicBezTo>
                  <a:lnTo>
                    <a:pt x="969518" y="0"/>
                  </a:lnTo>
                  <a:cubicBezTo>
                    <a:pt x="971804" y="0"/>
                    <a:pt x="973963" y="1143"/>
                    <a:pt x="975233" y="3048"/>
                  </a:cubicBezTo>
                  <a:lnTo>
                    <a:pt x="1366012" y="598424"/>
                  </a:lnTo>
                  <a:cubicBezTo>
                    <a:pt x="1367536" y="600710"/>
                    <a:pt x="1367536" y="603631"/>
                    <a:pt x="1366012" y="605917"/>
                  </a:cubicBezTo>
                  <a:lnTo>
                    <a:pt x="975106" y="1201166"/>
                  </a:lnTo>
                  <a:cubicBezTo>
                    <a:pt x="973836" y="1203071"/>
                    <a:pt x="971677" y="1204214"/>
                    <a:pt x="969391" y="1204214"/>
                  </a:cubicBezTo>
                  <a:lnTo>
                    <a:pt x="397891" y="1204214"/>
                  </a:lnTo>
                  <a:cubicBezTo>
                    <a:pt x="395605" y="1204214"/>
                    <a:pt x="393446" y="1203071"/>
                    <a:pt x="392176" y="1201166"/>
                  </a:cubicBezTo>
                  <a:lnTo>
                    <a:pt x="1524" y="605790"/>
                  </a:lnTo>
                  <a:cubicBezTo>
                    <a:pt x="0" y="603504"/>
                    <a:pt x="0" y="600583"/>
                    <a:pt x="1524" y="598297"/>
                  </a:cubicBezTo>
                  <a:moveTo>
                    <a:pt x="12827" y="605790"/>
                  </a:moveTo>
                  <a:lnTo>
                    <a:pt x="7112" y="602107"/>
                  </a:lnTo>
                  <a:lnTo>
                    <a:pt x="12827" y="598424"/>
                  </a:lnTo>
                  <a:lnTo>
                    <a:pt x="403606" y="1193800"/>
                  </a:lnTo>
                  <a:lnTo>
                    <a:pt x="397891" y="1197483"/>
                  </a:lnTo>
                  <a:lnTo>
                    <a:pt x="397891" y="1190752"/>
                  </a:lnTo>
                  <a:lnTo>
                    <a:pt x="969518" y="1190752"/>
                  </a:lnTo>
                  <a:lnTo>
                    <a:pt x="969518" y="1197483"/>
                  </a:lnTo>
                  <a:lnTo>
                    <a:pt x="963803" y="1193800"/>
                  </a:lnTo>
                  <a:lnTo>
                    <a:pt x="1354582" y="598424"/>
                  </a:lnTo>
                  <a:lnTo>
                    <a:pt x="1360297" y="602107"/>
                  </a:lnTo>
                  <a:lnTo>
                    <a:pt x="1354582" y="605790"/>
                  </a:lnTo>
                  <a:lnTo>
                    <a:pt x="963803" y="10541"/>
                  </a:lnTo>
                  <a:lnTo>
                    <a:pt x="969518" y="6858"/>
                  </a:lnTo>
                  <a:lnTo>
                    <a:pt x="969518" y="13589"/>
                  </a:lnTo>
                  <a:lnTo>
                    <a:pt x="397891" y="13589"/>
                  </a:lnTo>
                  <a:lnTo>
                    <a:pt x="397891" y="6731"/>
                  </a:lnTo>
                  <a:lnTo>
                    <a:pt x="403606" y="10414"/>
                  </a:lnTo>
                  <a:lnTo>
                    <a:pt x="12827" y="605790"/>
                  </a:lnTo>
                  <a:close/>
                </a:path>
              </a:pathLst>
            </a:custGeom>
            <a:solidFill>
              <a:srgbClr val="C0C0C0"/>
            </a:solidFill>
          </p:spPr>
        </p:sp>
      </p:grpSp>
      <p:grpSp>
        <p:nvGrpSpPr>
          <p:cNvPr name="Group 17" id="17"/>
          <p:cNvGrpSpPr/>
          <p:nvPr/>
        </p:nvGrpSpPr>
        <p:grpSpPr>
          <a:xfrm rot="0">
            <a:off x="-2741078" y="-796280"/>
            <a:ext cx="7184186" cy="7190645"/>
            <a:chOff x="0" y="0"/>
            <a:chExt cx="9578915" cy="9587527"/>
          </a:xfrm>
        </p:grpSpPr>
        <p:sp>
          <p:nvSpPr>
            <p:cNvPr name="Freeform 18" id="18"/>
            <p:cNvSpPr/>
            <p:nvPr/>
          </p:nvSpPr>
          <p:spPr>
            <a:xfrm flipH="false" flipV="false" rot="0">
              <a:off x="6731" y="6731"/>
              <a:ext cx="1188339" cy="1047242"/>
            </a:xfrm>
            <a:custGeom>
              <a:avLst/>
              <a:gdLst/>
              <a:ahLst/>
              <a:cxnLst/>
              <a:rect r="r" b="b" t="t" l="l"/>
              <a:pathLst>
                <a:path h="1047242" w="1188339">
                  <a:moveTo>
                    <a:pt x="0" y="523621"/>
                  </a:moveTo>
                  <a:lnTo>
                    <a:pt x="343408" y="0"/>
                  </a:lnTo>
                  <a:lnTo>
                    <a:pt x="845058" y="0"/>
                  </a:lnTo>
                  <a:lnTo>
                    <a:pt x="1188339" y="523621"/>
                  </a:lnTo>
                  <a:lnTo>
                    <a:pt x="845058" y="1047242"/>
                  </a:lnTo>
                  <a:lnTo>
                    <a:pt x="343408" y="1047242"/>
                  </a:lnTo>
                  <a:close/>
                </a:path>
              </a:pathLst>
            </a:custGeom>
            <a:gradFill rotWithShape="true">
              <a:gsLst>
                <a:gs pos="0">
                  <a:srgbClr val="001B2D">
                    <a:alpha val="100000"/>
                  </a:srgbClr>
                </a:gs>
                <a:gs pos="100000">
                  <a:srgbClr val="002A44">
                    <a:alpha val="100000"/>
                  </a:srgbClr>
                </a:gs>
              </a:gsLst>
              <a:lin ang="2698455"/>
            </a:gradFill>
          </p:spPr>
        </p:sp>
        <p:sp>
          <p:nvSpPr>
            <p:cNvPr name="Freeform 19" id="19"/>
            <p:cNvSpPr/>
            <p:nvPr/>
          </p:nvSpPr>
          <p:spPr>
            <a:xfrm flipH="false" flipV="false" rot="0">
              <a:off x="-381" y="0"/>
              <a:ext cx="1202690" cy="1060831"/>
            </a:xfrm>
            <a:custGeom>
              <a:avLst/>
              <a:gdLst/>
              <a:ahLst/>
              <a:cxnLst/>
              <a:rect r="r" b="b" t="t" l="l"/>
              <a:pathLst>
                <a:path h="1060831" w="1202690">
                  <a:moveTo>
                    <a:pt x="1524" y="526669"/>
                  </a:moveTo>
                  <a:lnTo>
                    <a:pt x="344932" y="3048"/>
                  </a:lnTo>
                  <a:cubicBezTo>
                    <a:pt x="346202" y="1143"/>
                    <a:pt x="348361" y="0"/>
                    <a:pt x="350647" y="0"/>
                  </a:cubicBezTo>
                  <a:lnTo>
                    <a:pt x="852170" y="0"/>
                  </a:lnTo>
                  <a:cubicBezTo>
                    <a:pt x="854456" y="0"/>
                    <a:pt x="856615" y="1143"/>
                    <a:pt x="857885" y="3048"/>
                  </a:cubicBezTo>
                  <a:lnTo>
                    <a:pt x="1201166" y="526669"/>
                  </a:lnTo>
                  <a:cubicBezTo>
                    <a:pt x="1202690" y="528955"/>
                    <a:pt x="1202690" y="531876"/>
                    <a:pt x="1201166" y="534035"/>
                  </a:cubicBezTo>
                  <a:lnTo>
                    <a:pt x="857758" y="1057783"/>
                  </a:lnTo>
                  <a:cubicBezTo>
                    <a:pt x="856488" y="1059688"/>
                    <a:pt x="854329" y="1060831"/>
                    <a:pt x="852043" y="1060831"/>
                  </a:cubicBezTo>
                  <a:lnTo>
                    <a:pt x="350520" y="1060831"/>
                  </a:lnTo>
                  <a:cubicBezTo>
                    <a:pt x="348234" y="1060831"/>
                    <a:pt x="346075" y="1059688"/>
                    <a:pt x="344805" y="1057783"/>
                  </a:cubicBezTo>
                  <a:lnTo>
                    <a:pt x="1524" y="534162"/>
                  </a:lnTo>
                  <a:cubicBezTo>
                    <a:pt x="0" y="531876"/>
                    <a:pt x="0" y="528955"/>
                    <a:pt x="1524" y="526796"/>
                  </a:cubicBezTo>
                  <a:moveTo>
                    <a:pt x="12827" y="534162"/>
                  </a:moveTo>
                  <a:lnTo>
                    <a:pt x="7112" y="530479"/>
                  </a:lnTo>
                  <a:lnTo>
                    <a:pt x="12827" y="526796"/>
                  </a:lnTo>
                  <a:lnTo>
                    <a:pt x="356235" y="1050290"/>
                  </a:lnTo>
                  <a:lnTo>
                    <a:pt x="350520" y="1053973"/>
                  </a:lnTo>
                  <a:lnTo>
                    <a:pt x="350520" y="1047242"/>
                  </a:lnTo>
                  <a:lnTo>
                    <a:pt x="852170" y="1047242"/>
                  </a:lnTo>
                  <a:lnTo>
                    <a:pt x="852170" y="1053973"/>
                  </a:lnTo>
                  <a:lnTo>
                    <a:pt x="846455" y="1050290"/>
                  </a:lnTo>
                  <a:lnTo>
                    <a:pt x="1189863" y="526669"/>
                  </a:lnTo>
                  <a:lnTo>
                    <a:pt x="1195578" y="530352"/>
                  </a:lnTo>
                  <a:lnTo>
                    <a:pt x="1189863" y="534035"/>
                  </a:lnTo>
                  <a:lnTo>
                    <a:pt x="846455" y="10541"/>
                  </a:lnTo>
                  <a:lnTo>
                    <a:pt x="852170" y="6858"/>
                  </a:lnTo>
                  <a:lnTo>
                    <a:pt x="852170" y="13589"/>
                  </a:lnTo>
                  <a:lnTo>
                    <a:pt x="350520" y="13589"/>
                  </a:lnTo>
                  <a:lnTo>
                    <a:pt x="350520" y="6731"/>
                  </a:lnTo>
                  <a:lnTo>
                    <a:pt x="356235" y="10414"/>
                  </a:lnTo>
                  <a:lnTo>
                    <a:pt x="12827" y="534162"/>
                  </a:lnTo>
                  <a:close/>
                </a:path>
              </a:pathLst>
            </a:custGeom>
            <a:solidFill>
              <a:srgbClr val="002A44"/>
            </a:solidFill>
          </p:spPr>
        </p:sp>
      </p:grpSp>
      <p:sp>
        <p:nvSpPr>
          <p:cNvPr name="TextBox 20" id="20"/>
          <p:cNvSpPr txBox="true"/>
          <p:nvPr/>
        </p:nvSpPr>
        <p:spPr>
          <a:xfrm rot="0">
            <a:off x="722046" y="2516078"/>
            <a:ext cx="232591" cy="623088"/>
          </a:xfrm>
          <a:prstGeom prst="rect">
            <a:avLst/>
          </a:prstGeom>
        </p:spPr>
        <p:txBody>
          <a:bodyPr anchor="t" rtlCol="false" tIns="0" lIns="0" bIns="0" rIns="0">
            <a:spAutoFit/>
          </a:bodyPr>
          <a:lstStyle/>
          <a:p>
            <a:pPr algn="ctr">
              <a:lnSpc>
                <a:spcPts val="3327"/>
              </a:lnSpc>
            </a:pPr>
            <a:r>
              <a:rPr lang="en-US" sz="2773">
                <a:solidFill>
                  <a:srgbClr val="FFFFFF"/>
                </a:solidFill>
                <a:latin typeface="Times New Roman Bold"/>
              </a:rPr>
              <a:t>I</a:t>
            </a:r>
          </a:p>
        </p:txBody>
      </p:sp>
      <p:sp>
        <p:nvSpPr>
          <p:cNvPr name="TextBox 21" id="21"/>
          <p:cNvSpPr txBox="true"/>
          <p:nvPr/>
        </p:nvSpPr>
        <p:spPr>
          <a:xfrm rot="0">
            <a:off x="1541053" y="2502157"/>
            <a:ext cx="7630226" cy="717070"/>
          </a:xfrm>
          <a:prstGeom prst="rect">
            <a:avLst/>
          </a:prstGeom>
        </p:spPr>
        <p:txBody>
          <a:bodyPr anchor="t" rtlCol="false" tIns="0" lIns="0" bIns="0" rIns="0">
            <a:spAutoFit/>
          </a:bodyPr>
          <a:lstStyle/>
          <a:p>
            <a:pPr algn="l">
              <a:lnSpc>
                <a:spcPts val="3327"/>
              </a:lnSpc>
            </a:pPr>
            <a:r>
              <a:rPr lang="en-US" sz="2773">
                <a:solidFill>
                  <a:srgbClr val="0070C0"/>
                </a:solidFill>
                <a:latin typeface="Times New Roman Bold"/>
              </a:rPr>
              <a:t>OVERVIEW</a:t>
            </a:r>
          </a:p>
        </p:txBody>
      </p:sp>
      <p:grpSp>
        <p:nvGrpSpPr>
          <p:cNvPr name="Group 22" id="22"/>
          <p:cNvGrpSpPr/>
          <p:nvPr/>
        </p:nvGrpSpPr>
        <p:grpSpPr>
          <a:xfrm rot="0">
            <a:off x="355178" y="3475270"/>
            <a:ext cx="1014798" cy="893031"/>
            <a:chOff x="0" y="0"/>
            <a:chExt cx="1353064" cy="1190708"/>
          </a:xfrm>
        </p:grpSpPr>
        <p:sp>
          <p:nvSpPr>
            <p:cNvPr name="Freeform 23" id="23"/>
            <p:cNvSpPr/>
            <p:nvPr/>
          </p:nvSpPr>
          <p:spPr>
            <a:xfrm flipH="false" flipV="false" rot="0">
              <a:off x="0" y="0"/>
              <a:ext cx="1353058" cy="1190752"/>
            </a:xfrm>
            <a:custGeom>
              <a:avLst/>
              <a:gdLst/>
              <a:ahLst/>
              <a:cxnLst/>
              <a:rect r="r" b="b" t="t" l="l"/>
              <a:pathLst>
                <a:path h="1190752" w="1353058">
                  <a:moveTo>
                    <a:pt x="0" y="595376"/>
                  </a:moveTo>
                  <a:lnTo>
                    <a:pt x="344297" y="0"/>
                  </a:lnTo>
                  <a:lnTo>
                    <a:pt x="1008761" y="0"/>
                  </a:lnTo>
                  <a:lnTo>
                    <a:pt x="1353058" y="595376"/>
                  </a:lnTo>
                  <a:lnTo>
                    <a:pt x="1008761" y="1190752"/>
                  </a:lnTo>
                  <a:lnTo>
                    <a:pt x="344297" y="1190752"/>
                  </a:lnTo>
                  <a:close/>
                </a:path>
              </a:pathLst>
            </a:custGeom>
            <a:solidFill>
              <a:srgbClr val="808080"/>
            </a:solidFill>
          </p:spPr>
        </p:sp>
      </p:grpSp>
      <p:grpSp>
        <p:nvGrpSpPr>
          <p:cNvPr name="Group 24" id="24"/>
          <p:cNvGrpSpPr/>
          <p:nvPr/>
        </p:nvGrpSpPr>
        <p:grpSpPr>
          <a:xfrm rot="0">
            <a:off x="-2799878" y="257199"/>
            <a:ext cx="7307733" cy="7298239"/>
            <a:chOff x="0" y="0"/>
            <a:chExt cx="9743644" cy="9730986"/>
          </a:xfrm>
        </p:grpSpPr>
        <p:sp>
          <p:nvSpPr>
            <p:cNvPr name="Freeform 25" id="25"/>
            <p:cNvSpPr/>
            <p:nvPr/>
          </p:nvSpPr>
          <p:spPr>
            <a:xfrm flipH="false" flipV="false" rot="0">
              <a:off x="6731" y="6731"/>
              <a:ext cx="1353185" cy="1190752"/>
            </a:xfrm>
            <a:custGeom>
              <a:avLst/>
              <a:gdLst/>
              <a:ahLst/>
              <a:cxnLst/>
              <a:rect r="r" b="b" t="t" l="l"/>
              <a:pathLst>
                <a:path h="1190752" w="1353185">
                  <a:moveTo>
                    <a:pt x="0" y="595376"/>
                  </a:moveTo>
                  <a:lnTo>
                    <a:pt x="390779" y="0"/>
                  </a:lnTo>
                  <a:lnTo>
                    <a:pt x="962406" y="0"/>
                  </a:lnTo>
                  <a:lnTo>
                    <a:pt x="1353185" y="595376"/>
                  </a:lnTo>
                  <a:lnTo>
                    <a:pt x="962406" y="1190752"/>
                  </a:lnTo>
                  <a:lnTo>
                    <a:pt x="390779" y="1190752"/>
                  </a:lnTo>
                  <a:close/>
                </a:path>
              </a:pathLst>
            </a:custGeom>
            <a:gradFill rotWithShape="true">
              <a:gsLst>
                <a:gs pos="0">
                  <a:srgbClr val="FF0000">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2234"/>
            </a:gradFill>
          </p:spPr>
        </p:sp>
        <p:sp>
          <p:nvSpPr>
            <p:cNvPr name="Freeform 26" id="26"/>
            <p:cNvSpPr/>
            <p:nvPr/>
          </p:nvSpPr>
          <p:spPr>
            <a:xfrm flipH="false" flipV="false" rot="0">
              <a:off x="-381" y="0"/>
              <a:ext cx="1367536" cy="1204214"/>
            </a:xfrm>
            <a:custGeom>
              <a:avLst/>
              <a:gdLst/>
              <a:ahLst/>
              <a:cxnLst/>
              <a:rect r="r" b="b" t="t" l="l"/>
              <a:pathLst>
                <a:path h="1204214" w="1367536">
                  <a:moveTo>
                    <a:pt x="1524" y="598424"/>
                  </a:moveTo>
                  <a:lnTo>
                    <a:pt x="392176" y="3048"/>
                  </a:lnTo>
                  <a:cubicBezTo>
                    <a:pt x="393446" y="1143"/>
                    <a:pt x="395605" y="0"/>
                    <a:pt x="397891" y="0"/>
                  </a:cubicBezTo>
                  <a:lnTo>
                    <a:pt x="969518" y="0"/>
                  </a:lnTo>
                  <a:cubicBezTo>
                    <a:pt x="971804" y="0"/>
                    <a:pt x="973963" y="1143"/>
                    <a:pt x="975233" y="3048"/>
                  </a:cubicBezTo>
                  <a:lnTo>
                    <a:pt x="1366012" y="598424"/>
                  </a:lnTo>
                  <a:cubicBezTo>
                    <a:pt x="1367536" y="600710"/>
                    <a:pt x="1367536" y="603631"/>
                    <a:pt x="1366012" y="605917"/>
                  </a:cubicBezTo>
                  <a:lnTo>
                    <a:pt x="975106" y="1201166"/>
                  </a:lnTo>
                  <a:cubicBezTo>
                    <a:pt x="973836" y="1203071"/>
                    <a:pt x="971677" y="1204214"/>
                    <a:pt x="969391" y="1204214"/>
                  </a:cubicBezTo>
                  <a:lnTo>
                    <a:pt x="397891" y="1204214"/>
                  </a:lnTo>
                  <a:cubicBezTo>
                    <a:pt x="395605" y="1204214"/>
                    <a:pt x="393446" y="1203071"/>
                    <a:pt x="392176" y="1201166"/>
                  </a:cubicBezTo>
                  <a:lnTo>
                    <a:pt x="1524" y="605790"/>
                  </a:lnTo>
                  <a:cubicBezTo>
                    <a:pt x="0" y="603504"/>
                    <a:pt x="0" y="600583"/>
                    <a:pt x="1524" y="598297"/>
                  </a:cubicBezTo>
                  <a:moveTo>
                    <a:pt x="12827" y="605790"/>
                  </a:moveTo>
                  <a:lnTo>
                    <a:pt x="7112" y="602107"/>
                  </a:lnTo>
                  <a:lnTo>
                    <a:pt x="12827" y="598424"/>
                  </a:lnTo>
                  <a:lnTo>
                    <a:pt x="403606" y="1193800"/>
                  </a:lnTo>
                  <a:lnTo>
                    <a:pt x="397891" y="1197483"/>
                  </a:lnTo>
                  <a:lnTo>
                    <a:pt x="397891" y="1190752"/>
                  </a:lnTo>
                  <a:lnTo>
                    <a:pt x="969518" y="1190752"/>
                  </a:lnTo>
                  <a:lnTo>
                    <a:pt x="969518" y="1197483"/>
                  </a:lnTo>
                  <a:lnTo>
                    <a:pt x="963803" y="1193800"/>
                  </a:lnTo>
                  <a:lnTo>
                    <a:pt x="1354582" y="598424"/>
                  </a:lnTo>
                  <a:lnTo>
                    <a:pt x="1360297" y="602107"/>
                  </a:lnTo>
                  <a:lnTo>
                    <a:pt x="1354582" y="605790"/>
                  </a:lnTo>
                  <a:lnTo>
                    <a:pt x="963803" y="10541"/>
                  </a:lnTo>
                  <a:lnTo>
                    <a:pt x="969518" y="6858"/>
                  </a:lnTo>
                  <a:lnTo>
                    <a:pt x="969518" y="13589"/>
                  </a:lnTo>
                  <a:lnTo>
                    <a:pt x="397891" y="13589"/>
                  </a:lnTo>
                  <a:lnTo>
                    <a:pt x="397891" y="6731"/>
                  </a:lnTo>
                  <a:lnTo>
                    <a:pt x="403606" y="10414"/>
                  </a:lnTo>
                  <a:lnTo>
                    <a:pt x="12827" y="605790"/>
                  </a:lnTo>
                  <a:close/>
                </a:path>
              </a:pathLst>
            </a:custGeom>
            <a:solidFill>
              <a:srgbClr val="C0C0C0"/>
            </a:solidFill>
          </p:spPr>
        </p:sp>
      </p:grpSp>
      <p:grpSp>
        <p:nvGrpSpPr>
          <p:cNvPr name="Group 27" id="27"/>
          <p:cNvGrpSpPr/>
          <p:nvPr/>
        </p:nvGrpSpPr>
        <p:grpSpPr>
          <a:xfrm rot="0">
            <a:off x="-2741078" y="311669"/>
            <a:ext cx="7184186" cy="7190645"/>
            <a:chOff x="0" y="0"/>
            <a:chExt cx="9578915" cy="9587527"/>
          </a:xfrm>
        </p:grpSpPr>
        <p:sp>
          <p:nvSpPr>
            <p:cNvPr name="Freeform 28" id="28"/>
            <p:cNvSpPr/>
            <p:nvPr/>
          </p:nvSpPr>
          <p:spPr>
            <a:xfrm flipH="false" flipV="false" rot="0">
              <a:off x="6731" y="6731"/>
              <a:ext cx="1188339" cy="1047242"/>
            </a:xfrm>
            <a:custGeom>
              <a:avLst/>
              <a:gdLst/>
              <a:ahLst/>
              <a:cxnLst/>
              <a:rect r="r" b="b" t="t" l="l"/>
              <a:pathLst>
                <a:path h="1047242" w="1188339">
                  <a:moveTo>
                    <a:pt x="0" y="523621"/>
                  </a:moveTo>
                  <a:lnTo>
                    <a:pt x="343408" y="0"/>
                  </a:lnTo>
                  <a:lnTo>
                    <a:pt x="845058" y="0"/>
                  </a:lnTo>
                  <a:lnTo>
                    <a:pt x="1188339" y="523621"/>
                  </a:lnTo>
                  <a:lnTo>
                    <a:pt x="845058" y="1047242"/>
                  </a:lnTo>
                  <a:lnTo>
                    <a:pt x="343408" y="1047242"/>
                  </a:lnTo>
                  <a:close/>
                </a:path>
              </a:pathLst>
            </a:custGeom>
            <a:gradFill rotWithShape="true">
              <a:gsLst>
                <a:gs pos="0">
                  <a:srgbClr val="FFC000">
                    <a:alpha val="100000"/>
                  </a:srgbClr>
                </a:gs>
                <a:gs pos="100000">
                  <a:srgbClr val="002A44">
                    <a:alpha val="100000"/>
                  </a:srgbClr>
                </a:gs>
              </a:gsLst>
              <a:lin ang="2698455"/>
            </a:gradFill>
          </p:spPr>
        </p:sp>
        <p:sp>
          <p:nvSpPr>
            <p:cNvPr name="Freeform 29" id="29"/>
            <p:cNvSpPr/>
            <p:nvPr/>
          </p:nvSpPr>
          <p:spPr>
            <a:xfrm flipH="false" flipV="false" rot="0">
              <a:off x="-381" y="0"/>
              <a:ext cx="1202690" cy="1060831"/>
            </a:xfrm>
            <a:custGeom>
              <a:avLst/>
              <a:gdLst/>
              <a:ahLst/>
              <a:cxnLst/>
              <a:rect r="r" b="b" t="t" l="l"/>
              <a:pathLst>
                <a:path h="1060831" w="1202690">
                  <a:moveTo>
                    <a:pt x="1524" y="526669"/>
                  </a:moveTo>
                  <a:lnTo>
                    <a:pt x="344932" y="3048"/>
                  </a:lnTo>
                  <a:cubicBezTo>
                    <a:pt x="346202" y="1143"/>
                    <a:pt x="348361" y="0"/>
                    <a:pt x="350647" y="0"/>
                  </a:cubicBezTo>
                  <a:lnTo>
                    <a:pt x="852170" y="0"/>
                  </a:lnTo>
                  <a:cubicBezTo>
                    <a:pt x="854456" y="0"/>
                    <a:pt x="856615" y="1143"/>
                    <a:pt x="857885" y="3048"/>
                  </a:cubicBezTo>
                  <a:lnTo>
                    <a:pt x="1201166" y="526669"/>
                  </a:lnTo>
                  <a:cubicBezTo>
                    <a:pt x="1202690" y="528955"/>
                    <a:pt x="1202690" y="531876"/>
                    <a:pt x="1201166" y="534035"/>
                  </a:cubicBezTo>
                  <a:lnTo>
                    <a:pt x="857758" y="1057783"/>
                  </a:lnTo>
                  <a:cubicBezTo>
                    <a:pt x="856488" y="1059688"/>
                    <a:pt x="854329" y="1060831"/>
                    <a:pt x="852043" y="1060831"/>
                  </a:cubicBezTo>
                  <a:lnTo>
                    <a:pt x="350520" y="1060831"/>
                  </a:lnTo>
                  <a:cubicBezTo>
                    <a:pt x="348234" y="1060831"/>
                    <a:pt x="346075" y="1059688"/>
                    <a:pt x="344805" y="1057783"/>
                  </a:cubicBezTo>
                  <a:lnTo>
                    <a:pt x="1524" y="534162"/>
                  </a:lnTo>
                  <a:cubicBezTo>
                    <a:pt x="0" y="531876"/>
                    <a:pt x="0" y="528955"/>
                    <a:pt x="1524" y="526796"/>
                  </a:cubicBezTo>
                  <a:moveTo>
                    <a:pt x="12827" y="534162"/>
                  </a:moveTo>
                  <a:lnTo>
                    <a:pt x="7112" y="530479"/>
                  </a:lnTo>
                  <a:lnTo>
                    <a:pt x="12827" y="526796"/>
                  </a:lnTo>
                  <a:lnTo>
                    <a:pt x="356235" y="1050290"/>
                  </a:lnTo>
                  <a:lnTo>
                    <a:pt x="350520" y="1053973"/>
                  </a:lnTo>
                  <a:lnTo>
                    <a:pt x="350520" y="1047242"/>
                  </a:lnTo>
                  <a:lnTo>
                    <a:pt x="852170" y="1047242"/>
                  </a:lnTo>
                  <a:lnTo>
                    <a:pt x="852170" y="1053973"/>
                  </a:lnTo>
                  <a:lnTo>
                    <a:pt x="846455" y="1050290"/>
                  </a:lnTo>
                  <a:lnTo>
                    <a:pt x="1189863" y="526669"/>
                  </a:lnTo>
                  <a:lnTo>
                    <a:pt x="1195578" y="530352"/>
                  </a:lnTo>
                  <a:lnTo>
                    <a:pt x="1189863" y="534035"/>
                  </a:lnTo>
                  <a:lnTo>
                    <a:pt x="846455" y="10541"/>
                  </a:lnTo>
                  <a:lnTo>
                    <a:pt x="852170" y="6858"/>
                  </a:lnTo>
                  <a:lnTo>
                    <a:pt x="852170" y="13589"/>
                  </a:lnTo>
                  <a:lnTo>
                    <a:pt x="350520" y="13589"/>
                  </a:lnTo>
                  <a:lnTo>
                    <a:pt x="350520" y="6731"/>
                  </a:lnTo>
                  <a:lnTo>
                    <a:pt x="356235" y="10414"/>
                  </a:lnTo>
                  <a:lnTo>
                    <a:pt x="12827" y="534162"/>
                  </a:lnTo>
                  <a:close/>
                </a:path>
              </a:pathLst>
            </a:custGeom>
            <a:solidFill>
              <a:srgbClr val="002A44"/>
            </a:solidFill>
          </p:spPr>
        </p:sp>
      </p:grpSp>
      <p:sp>
        <p:nvSpPr>
          <p:cNvPr name="TextBox 30" id="30"/>
          <p:cNvSpPr txBox="true"/>
          <p:nvPr/>
        </p:nvSpPr>
        <p:spPr>
          <a:xfrm rot="0">
            <a:off x="636285" y="3552137"/>
            <a:ext cx="404115" cy="623088"/>
          </a:xfrm>
          <a:prstGeom prst="rect">
            <a:avLst/>
          </a:prstGeom>
        </p:spPr>
        <p:txBody>
          <a:bodyPr anchor="t" rtlCol="false" tIns="0" lIns="0" bIns="0" rIns="0">
            <a:spAutoFit/>
          </a:bodyPr>
          <a:lstStyle/>
          <a:p>
            <a:pPr algn="ctr">
              <a:lnSpc>
                <a:spcPts val="3327"/>
              </a:lnSpc>
            </a:pPr>
            <a:r>
              <a:rPr lang="en-US" sz="2773">
                <a:solidFill>
                  <a:srgbClr val="FFFFFF"/>
                </a:solidFill>
                <a:latin typeface="Times New Roman Bold"/>
              </a:rPr>
              <a:t>II</a:t>
            </a:r>
          </a:p>
        </p:txBody>
      </p:sp>
      <p:sp>
        <p:nvSpPr>
          <p:cNvPr name="TextBox 31" id="31"/>
          <p:cNvSpPr txBox="true"/>
          <p:nvPr/>
        </p:nvSpPr>
        <p:spPr>
          <a:xfrm rot="0">
            <a:off x="1541054" y="3487328"/>
            <a:ext cx="7725014" cy="751983"/>
          </a:xfrm>
          <a:prstGeom prst="rect">
            <a:avLst/>
          </a:prstGeom>
        </p:spPr>
        <p:txBody>
          <a:bodyPr anchor="t" rtlCol="false" tIns="0" lIns="0" bIns="0" rIns="0">
            <a:spAutoFit/>
          </a:bodyPr>
          <a:lstStyle/>
          <a:p>
            <a:pPr algn="l">
              <a:lnSpc>
                <a:spcPts val="3327"/>
              </a:lnSpc>
            </a:pPr>
            <a:r>
              <a:rPr lang="en-US" sz="2773">
                <a:solidFill>
                  <a:srgbClr val="0070C0"/>
                </a:solidFill>
                <a:latin typeface="Times New Roman Bold"/>
              </a:rPr>
              <a:t>USER INTERFACE DESIGN</a:t>
            </a:r>
          </a:p>
        </p:txBody>
      </p:sp>
      <p:grpSp>
        <p:nvGrpSpPr>
          <p:cNvPr name="Group 32" id="32"/>
          <p:cNvGrpSpPr/>
          <p:nvPr/>
        </p:nvGrpSpPr>
        <p:grpSpPr>
          <a:xfrm rot="0">
            <a:off x="1622401" y="3234690"/>
            <a:ext cx="7846660" cy="117653"/>
            <a:chOff x="0" y="0"/>
            <a:chExt cx="10462213" cy="156871"/>
          </a:xfrm>
        </p:grpSpPr>
        <p:sp>
          <p:nvSpPr>
            <p:cNvPr name="Freeform 33" id="33"/>
            <p:cNvSpPr/>
            <p:nvPr/>
          </p:nvSpPr>
          <p:spPr>
            <a:xfrm flipH="false" flipV="false" rot="0">
              <a:off x="17907" y="0"/>
              <a:ext cx="10417810" cy="1819656"/>
            </a:xfrm>
            <a:custGeom>
              <a:avLst/>
              <a:gdLst/>
              <a:ahLst/>
              <a:cxnLst/>
              <a:rect r="r" b="b" t="t" l="l"/>
              <a:pathLst>
                <a:path h="1819656" w="10417810">
                  <a:moveTo>
                    <a:pt x="72263" y="111506"/>
                  </a:moveTo>
                  <a:lnTo>
                    <a:pt x="108331" y="111125"/>
                  </a:lnTo>
                  <a:lnTo>
                    <a:pt x="108712" y="147193"/>
                  </a:lnTo>
                  <a:lnTo>
                    <a:pt x="72644" y="147574"/>
                  </a:lnTo>
                  <a:close/>
                  <a:moveTo>
                    <a:pt x="144907" y="146812"/>
                  </a:moveTo>
                  <a:lnTo>
                    <a:pt x="180975" y="146431"/>
                  </a:lnTo>
                  <a:lnTo>
                    <a:pt x="181356" y="182499"/>
                  </a:lnTo>
                  <a:lnTo>
                    <a:pt x="145288" y="182880"/>
                  </a:lnTo>
                  <a:close/>
                  <a:moveTo>
                    <a:pt x="217551" y="182118"/>
                  </a:moveTo>
                  <a:lnTo>
                    <a:pt x="253619" y="181737"/>
                  </a:lnTo>
                  <a:lnTo>
                    <a:pt x="254000" y="217805"/>
                  </a:lnTo>
                  <a:lnTo>
                    <a:pt x="217932" y="218186"/>
                  </a:lnTo>
                  <a:close/>
                  <a:moveTo>
                    <a:pt x="290195" y="217424"/>
                  </a:moveTo>
                  <a:lnTo>
                    <a:pt x="326263" y="217043"/>
                  </a:lnTo>
                  <a:lnTo>
                    <a:pt x="326644" y="253111"/>
                  </a:lnTo>
                  <a:lnTo>
                    <a:pt x="290576" y="253492"/>
                  </a:lnTo>
                  <a:close/>
                  <a:moveTo>
                    <a:pt x="362839" y="252730"/>
                  </a:moveTo>
                  <a:lnTo>
                    <a:pt x="398907" y="252349"/>
                  </a:lnTo>
                  <a:lnTo>
                    <a:pt x="399288" y="288417"/>
                  </a:lnTo>
                  <a:lnTo>
                    <a:pt x="363220" y="288798"/>
                  </a:lnTo>
                  <a:close/>
                  <a:moveTo>
                    <a:pt x="435483" y="288036"/>
                  </a:moveTo>
                  <a:lnTo>
                    <a:pt x="471551" y="287655"/>
                  </a:lnTo>
                  <a:lnTo>
                    <a:pt x="471932" y="323723"/>
                  </a:lnTo>
                  <a:lnTo>
                    <a:pt x="435864" y="324104"/>
                  </a:lnTo>
                  <a:close/>
                  <a:moveTo>
                    <a:pt x="508127" y="323342"/>
                  </a:moveTo>
                  <a:lnTo>
                    <a:pt x="544195" y="322961"/>
                  </a:lnTo>
                  <a:lnTo>
                    <a:pt x="544576" y="359029"/>
                  </a:lnTo>
                  <a:lnTo>
                    <a:pt x="508508" y="359410"/>
                  </a:lnTo>
                  <a:close/>
                  <a:moveTo>
                    <a:pt x="580771" y="358648"/>
                  </a:moveTo>
                  <a:lnTo>
                    <a:pt x="616839" y="358267"/>
                  </a:lnTo>
                  <a:lnTo>
                    <a:pt x="617220" y="394335"/>
                  </a:lnTo>
                  <a:lnTo>
                    <a:pt x="581152" y="394716"/>
                  </a:lnTo>
                  <a:close/>
                  <a:moveTo>
                    <a:pt x="653415" y="393954"/>
                  </a:moveTo>
                  <a:lnTo>
                    <a:pt x="689483" y="393573"/>
                  </a:lnTo>
                  <a:lnTo>
                    <a:pt x="689864" y="429641"/>
                  </a:lnTo>
                  <a:lnTo>
                    <a:pt x="653796" y="430022"/>
                  </a:lnTo>
                  <a:close/>
                  <a:moveTo>
                    <a:pt x="726059" y="429260"/>
                  </a:moveTo>
                  <a:lnTo>
                    <a:pt x="762127" y="428879"/>
                  </a:lnTo>
                  <a:lnTo>
                    <a:pt x="762508" y="464947"/>
                  </a:lnTo>
                  <a:lnTo>
                    <a:pt x="726440" y="465328"/>
                  </a:lnTo>
                  <a:close/>
                  <a:moveTo>
                    <a:pt x="798703" y="464566"/>
                  </a:moveTo>
                  <a:lnTo>
                    <a:pt x="834771" y="464185"/>
                  </a:lnTo>
                  <a:lnTo>
                    <a:pt x="835152" y="500253"/>
                  </a:lnTo>
                  <a:lnTo>
                    <a:pt x="799084" y="500634"/>
                  </a:lnTo>
                  <a:close/>
                  <a:moveTo>
                    <a:pt x="871347" y="499872"/>
                  </a:moveTo>
                  <a:lnTo>
                    <a:pt x="907415" y="499491"/>
                  </a:lnTo>
                  <a:lnTo>
                    <a:pt x="907796" y="535559"/>
                  </a:lnTo>
                  <a:lnTo>
                    <a:pt x="871728" y="535940"/>
                  </a:lnTo>
                  <a:close/>
                  <a:moveTo>
                    <a:pt x="943991" y="535178"/>
                  </a:moveTo>
                  <a:lnTo>
                    <a:pt x="980059" y="534797"/>
                  </a:lnTo>
                  <a:lnTo>
                    <a:pt x="980440" y="570865"/>
                  </a:lnTo>
                  <a:lnTo>
                    <a:pt x="944372" y="571246"/>
                  </a:lnTo>
                  <a:close/>
                  <a:moveTo>
                    <a:pt x="1016635" y="570484"/>
                  </a:moveTo>
                  <a:lnTo>
                    <a:pt x="1052703" y="570103"/>
                  </a:lnTo>
                  <a:lnTo>
                    <a:pt x="1053084" y="606171"/>
                  </a:lnTo>
                  <a:lnTo>
                    <a:pt x="1017016" y="606552"/>
                  </a:lnTo>
                  <a:close/>
                  <a:moveTo>
                    <a:pt x="1089279" y="605790"/>
                  </a:moveTo>
                  <a:lnTo>
                    <a:pt x="1125347" y="605409"/>
                  </a:lnTo>
                  <a:lnTo>
                    <a:pt x="1125728" y="641477"/>
                  </a:lnTo>
                  <a:lnTo>
                    <a:pt x="1089660" y="641858"/>
                  </a:lnTo>
                  <a:close/>
                  <a:moveTo>
                    <a:pt x="1161923" y="641096"/>
                  </a:moveTo>
                  <a:lnTo>
                    <a:pt x="1197991" y="640715"/>
                  </a:lnTo>
                  <a:lnTo>
                    <a:pt x="1198372" y="676783"/>
                  </a:lnTo>
                  <a:lnTo>
                    <a:pt x="1162304" y="677164"/>
                  </a:lnTo>
                  <a:close/>
                  <a:moveTo>
                    <a:pt x="1234567" y="676402"/>
                  </a:moveTo>
                  <a:lnTo>
                    <a:pt x="1270635" y="676021"/>
                  </a:lnTo>
                  <a:lnTo>
                    <a:pt x="1271016" y="712089"/>
                  </a:lnTo>
                  <a:lnTo>
                    <a:pt x="1234948" y="712470"/>
                  </a:lnTo>
                  <a:close/>
                  <a:moveTo>
                    <a:pt x="1307211" y="711708"/>
                  </a:moveTo>
                  <a:lnTo>
                    <a:pt x="1343279" y="711327"/>
                  </a:lnTo>
                  <a:lnTo>
                    <a:pt x="1343660" y="747395"/>
                  </a:lnTo>
                  <a:lnTo>
                    <a:pt x="1307592" y="747776"/>
                  </a:lnTo>
                  <a:close/>
                  <a:moveTo>
                    <a:pt x="1379855" y="747014"/>
                  </a:moveTo>
                  <a:lnTo>
                    <a:pt x="1415923" y="746633"/>
                  </a:lnTo>
                  <a:lnTo>
                    <a:pt x="1416304" y="782701"/>
                  </a:lnTo>
                  <a:lnTo>
                    <a:pt x="1380236" y="783082"/>
                  </a:lnTo>
                  <a:close/>
                  <a:moveTo>
                    <a:pt x="1452499" y="782320"/>
                  </a:moveTo>
                  <a:lnTo>
                    <a:pt x="1488567" y="781939"/>
                  </a:lnTo>
                  <a:lnTo>
                    <a:pt x="1488948" y="818007"/>
                  </a:lnTo>
                  <a:lnTo>
                    <a:pt x="1452880" y="818388"/>
                  </a:lnTo>
                  <a:close/>
                  <a:moveTo>
                    <a:pt x="1525143" y="817626"/>
                  </a:moveTo>
                  <a:lnTo>
                    <a:pt x="1561211" y="817245"/>
                  </a:lnTo>
                  <a:lnTo>
                    <a:pt x="1561592" y="853313"/>
                  </a:lnTo>
                  <a:lnTo>
                    <a:pt x="1525524" y="853694"/>
                  </a:lnTo>
                  <a:close/>
                  <a:moveTo>
                    <a:pt x="1597787" y="852932"/>
                  </a:moveTo>
                  <a:lnTo>
                    <a:pt x="1633855" y="852551"/>
                  </a:lnTo>
                  <a:lnTo>
                    <a:pt x="1634236" y="888619"/>
                  </a:lnTo>
                  <a:lnTo>
                    <a:pt x="1598168" y="889000"/>
                  </a:lnTo>
                  <a:close/>
                  <a:moveTo>
                    <a:pt x="1670431" y="888238"/>
                  </a:moveTo>
                  <a:lnTo>
                    <a:pt x="1706499" y="887857"/>
                  </a:lnTo>
                  <a:lnTo>
                    <a:pt x="1706880" y="923925"/>
                  </a:lnTo>
                  <a:lnTo>
                    <a:pt x="1670812" y="924306"/>
                  </a:lnTo>
                  <a:close/>
                  <a:moveTo>
                    <a:pt x="1743075" y="923544"/>
                  </a:moveTo>
                  <a:lnTo>
                    <a:pt x="1779143" y="923163"/>
                  </a:lnTo>
                  <a:lnTo>
                    <a:pt x="1779524" y="959231"/>
                  </a:lnTo>
                  <a:lnTo>
                    <a:pt x="1743456" y="959612"/>
                  </a:lnTo>
                  <a:close/>
                  <a:moveTo>
                    <a:pt x="1815719" y="958850"/>
                  </a:moveTo>
                  <a:lnTo>
                    <a:pt x="1851787" y="958469"/>
                  </a:lnTo>
                  <a:lnTo>
                    <a:pt x="1852168" y="994537"/>
                  </a:lnTo>
                  <a:lnTo>
                    <a:pt x="1816100" y="994918"/>
                  </a:lnTo>
                  <a:close/>
                  <a:moveTo>
                    <a:pt x="1888363" y="994156"/>
                  </a:moveTo>
                  <a:lnTo>
                    <a:pt x="1924431" y="993775"/>
                  </a:lnTo>
                  <a:lnTo>
                    <a:pt x="1924812" y="1029843"/>
                  </a:lnTo>
                  <a:lnTo>
                    <a:pt x="1888744" y="1030224"/>
                  </a:lnTo>
                  <a:close/>
                  <a:moveTo>
                    <a:pt x="1950593" y="91313"/>
                  </a:moveTo>
                  <a:lnTo>
                    <a:pt x="1986661" y="90932"/>
                  </a:lnTo>
                  <a:lnTo>
                    <a:pt x="1987042" y="127000"/>
                  </a:lnTo>
                  <a:lnTo>
                    <a:pt x="1950974" y="127381"/>
                  </a:lnTo>
                  <a:close/>
                  <a:moveTo>
                    <a:pt x="2023237" y="126619"/>
                  </a:moveTo>
                  <a:lnTo>
                    <a:pt x="2059305" y="126238"/>
                  </a:lnTo>
                  <a:lnTo>
                    <a:pt x="2059686" y="162306"/>
                  </a:lnTo>
                  <a:lnTo>
                    <a:pt x="2023618" y="162687"/>
                  </a:lnTo>
                  <a:close/>
                  <a:moveTo>
                    <a:pt x="2095881" y="161925"/>
                  </a:moveTo>
                  <a:lnTo>
                    <a:pt x="2131949" y="161544"/>
                  </a:lnTo>
                  <a:lnTo>
                    <a:pt x="2132330" y="197612"/>
                  </a:lnTo>
                  <a:lnTo>
                    <a:pt x="2096262" y="197993"/>
                  </a:lnTo>
                  <a:close/>
                  <a:moveTo>
                    <a:pt x="2167255" y="88900"/>
                  </a:moveTo>
                  <a:lnTo>
                    <a:pt x="2203323" y="88519"/>
                  </a:lnTo>
                  <a:lnTo>
                    <a:pt x="2203704" y="124587"/>
                  </a:lnTo>
                  <a:lnTo>
                    <a:pt x="2167636" y="124968"/>
                  </a:lnTo>
                  <a:close/>
                  <a:moveTo>
                    <a:pt x="2239899" y="124206"/>
                  </a:moveTo>
                  <a:lnTo>
                    <a:pt x="2275967" y="123825"/>
                  </a:lnTo>
                  <a:lnTo>
                    <a:pt x="2276348" y="159893"/>
                  </a:lnTo>
                  <a:lnTo>
                    <a:pt x="2240280" y="160274"/>
                  </a:lnTo>
                  <a:close/>
                  <a:moveTo>
                    <a:pt x="2312543" y="159512"/>
                  </a:moveTo>
                  <a:lnTo>
                    <a:pt x="2348611" y="159131"/>
                  </a:lnTo>
                  <a:lnTo>
                    <a:pt x="2348992" y="195199"/>
                  </a:lnTo>
                  <a:lnTo>
                    <a:pt x="2312924" y="195580"/>
                  </a:lnTo>
                  <a:close/>
                  <a:moveTo>
                    <a:pt x="2385187" y="194818"/>
                  </a:moveTo>
                  <a:lnTo>
                    <a:pt x="2421255" y="194437"/>
                  </a:lnTo>
                  <a:lnTo>
                    <a:pt x="2421636" y="230505"/>
                  </a:lnTo>
                  <a:lnTo>
                    <a:pt x="2385568" y="230886"/>
                  </a:lnTo>
                  <a:close/>
                  <a:moveTo>
                    <a:pt x="2457831" y="230124"/>
                  </a:moveTo>
                  <a:lnTo>
                    <a:pt x="2493899" y="229743"/>
                  </a:lnTo>
                  <a:lnTo>
                    <a:pt x="2494280" y="265811"/>
                  </a:lnTo>
                  <a:lnTo>
                    <a:pt x="2458212" y="266192"/>
                  </a:lnTo>
                  <a:close/>
                  <a:moveTo>
                    <a:pt x="2530475" y="265430"/>
                  </a:moveTo>
                  <a:lnTo>
                    <a:pt x="2566543" y="265049"/>
                  </a:lnTo>
                  <a:lnTo>
                    <a:pt x="2566924" y="301117"/>
                  </a:lnTo>
                  <a:lnTo>
                    <a:pt x="2530856" y="301498"/>
                  </a:lnTo>
                  <a:close/>
                  <a:moveTo>
                    <a:pt x="2603119" y="300736"/>
                  </a:moveTo>
                  <a:lnTo>
                    <a:pt x="2639187" y="300355"/>
                  </a:lnTo>
                  <a:lnTo>
                    <a:pt x="2639568" y="336423"/>
                  </a:lnTo>
                  <a:lnTo>
                    <a:pt x="2603500" y="336804"/>
                  </a:lnTo>
                  <a:close/>
                  <a:moveTo>
                    <a:pt x="2675763" y="336042"/>
                  </a:moveTo>
                  <a:lnTo>
                    <a:pt x="2711831" y="335661"/>
                  </a:lnTo>
                  <a:lnTo>
                    <a:pt x="2712212" y="371729"/>
                  </a:lnTo>
                  <a:lnTo>
                    <a:pt x="2676144" y="372110"/>
                  </a:lnTo>
                  <a:close/>
                  <a:moveTo>
                    <a:pt x="2748407" y="371348"/>
                  </a:moveTo>
                  <a:lnTo>
                    <a:pt x="2784475" y="370967"/>
                  </a:lnTo>
                  <a:lnTo>
                    <a:pt x="2784856" y="407035"/>
                  </a:lnTo>
                  <a:lnTo>
                    <a:pt x="2748788" y="407416"/>
                  </a:lnTo>
                  <a:close/>
                  <a:moveTo>
                    <a:pt x="2821051" y="406654"/>
                  </a:moveTo>
                  <a:lnTo>
                    <a:pt x="2857119" y="406273"/>
                  </a:lnTo>
                  <a:lnTo>
                    <a:pt x="2857500" y="442341"/>
                  </a:lnTo>
                  <a:lnTo>
                    <a:pt x="2821432" y="442722"/>
                  </a:lnTo>
                  <a:close/>
                  <a:moveTo>
                    <a:pt x="2893695" y="441960"/>
                  </a:moveTo>
                  <a:lnTo>
                    <a:pt x="2929763" y="441579"/>
                  </a:lnTo>
                  <a:lnTo>
                    <a:pt x="2930144" y="477647"/>
                  </a:lnTo>
                  <a:lnTo>
                    <a:pt x="2894076" y="478028"/>
                  </a:lnTo>
                  <a:close/>
                  <a:moveTo>
                    <a:pt x="2966339" y="477266"/>
                  </a:moveTo>
                  <a:lnTo>
                    <a:pt x="3002407" y="476885"/>
                  </a:lnTo>
                  <a:lnTo>
                    <a:pt x="3002788" y="512953"/>
                  </a:lnTo>
                  <a:lnTo>
                    <a:pt x="2966720" y="513334"/>
                  </a:lnTo>
                  <a:close/>
                  <a:moveTo>
                    <a:pt x="3038983" y="512572"/>
                  </a:moveTo>
                  <a:lnTo>
                    <a:pt x="3075051" y="512191"/>
                  </a:lnTo>
                  <a:lnTo>
                    <a:pt x="3075432" y="548259"/>
                  </a:lnTo>
                  <a:lnTo>
                    <a:pt x="3039364" y="548640"/>
                  </a:lnTo>
                  <a:close/>
                  <a:moveTo>
                    <a:pt x="3111627" y="547878"/>
                  </a:moveTo>
                  <a:lnTo>
                    <a:pt x="3147695" y="547497"/>
                  </a:lnTo>
                  <a:lnTo>
                    <a:pt x="3148076" y="583565"/>
                  </a:lnTo>
                  <a:lnTo>
                    <a:pt x="3112008" y="583946"/>
                  </a:lnTo>
                  <a:close/>
                  <a:moveTo>
                    <a:pt x="3184271" y="583184"/>
                  </a:moveTo>
                  <a:lnTo>
                    <a:pt x="3220339" y="582803"/>
                  </a:lnTo>
                  <a:lnTo>
                    <a:pt x="3220720" y="618871"/>
                  </a:lnTo>
                  <a:lnTo>
                    <a:pt x="3184652" y="619252"/>
                  </a:lnTo>
                  <a:close/>
                  <a:moveTo>
                    <a:pt x="3256915" y="618490"/>
                  </a:moveTo>
                  <a:lnTo>
                    <a:pt x="3292983" y="618109"/>
                  </a:lnTo>
                  <a:lnTo>
                    <a:pt x="3293364" y="654177"/>
                  </a:lnTo>
                  <a:lnTo>
                    <a:pt x="3257296" y="654558"/>
                  </a:lnTo>
                  <a:close/>
                  <a:moveTo>
                    <a:pt x="3329559" y="653796"/>
                  </a:moveTo>
                  <a:lnTo>
                    <a:pt x="3365627" y="653415"/>
                  </a:lnTo>
                  <a:lnTo>
                    <a:pt x="3366008" y="689483"/>
                  </a:lnTo>
                  <a:lnTo>
                    <a:pt x="3329940" y="689864"/>
                  </a:lnTo>
                  <a:close/>
                  <a:moveTo>
                    <a:pt x="3402203" y="689102"/>
                  </a:moveTo>
                  <a:lnTo>
                    <a:pt x="3438271" y="688721"/>
                  </a:lnTo>
                  <a:lnTo>
                    <a:pt x="3438652" y="724789"/>
                  </a:lnTo>
                  <a:lnTo>
                    <a:pt x="3402584" y="725170"/>
                  </a:lnTo>
                  <a:close/>
                  <a:moveTo>
                    <a:pt x="3474847" y="724408"/>
                  </a:moveTo>
                  <a:lnTo>
                    <a:pt x="3510915" y="724027"/>
                  </a:lnTo>
                  <a:lnTo>
                    <a:pt x="3511296" y="760095"/>
                  </a:lnTo>
                  <a:lnTo>
                    <a:pt x="3475228" y="760476"/>
                  </a:lnTo>
                  <a:close/>
                  <a:moveTo>
                    <a:pt x="3547491" y="759714"/>
                  </a:moveTo>
                  <a:lnTo>
                    <a:pt x="3583559" y="759333"/>
                  </a:lnTo>
                  <a:lnTo>
                    <a:pt x="3583940" y="795401"/>
                  </a:lnTo>
                  <a:lnTo>
                    <a:pt x="3547872" y="795782"/>
                  </a:lnTo>
                  <a:close/>
                  <a:moveTo>
                    <a:pt x="3620135" y="795020"/>
                  </a:moveTo>
                  <a:lnTo>
                    <a:pt x="3656203" y="794639"/>
                  </a:lnTo>
                  <a:lnTo>
                    <a:pt x="3656584" y="830707"/>
                  </a:lnTo>
                  <a:lnTo>
                    <a:pt x="3620516" y="831088"/>
                  </a:lnTo>
                  <a:close/>
                  <a:moveTo>
                    <a:pt x="3692779" y="830326"/>
                  </a:moveTo>
                  <a:lnTo>
                    <a:pt x="3728847" y="829945"/>
                  </a:lnTo>
                  <a:lnTo>
                    <a:pt x="3729228" y="866013"/>
                  </a:lnTo>
                  <a:lnTo>
                    <a:pt x="3693160" y="866394"/>
                  </a:lnTo>
                  <a:close/>
                  <a:moveTo>
                    <a:pt x="3765423" y="865632"/>
                  </a:moveTo>
                  <a:lnTo>
                    <a:pt x="3801491" y="865251"/>
                  </a:lnTo>
                  <a:lnTo>
                    <a:pt x="3801872" y="901319"/>
                  </a:lnTo>
                  <a:lnTo>
                    <a:pt x="3765804" y="901700"/>
                  </a:lnTo>
                  <a:close/>
                  <a:moveTo>
                    <a:pt x="3838067" y="900938"/>
                  </a:moveTo>
                  <a:lnTo>
                    <a:pt x="3874135" y="900557"/>
                  </a:lnTo>
                  <a:lnTo>
                    <a:pt x="3874516" y="936625"/>
                  </a:lnTo>
                  <a:lnTo>
                    <a:pt x="3838448" y="937006"/>
                  </a:lnTo>
                  <a:close/>
                  <a:moveTo>
                    <a:pt x="3910711" y="936244"/>
                  </a:moveTo>
                  <a:lnTo>
                    <a:pt x="3946779" y="935863"/>
                  </a:lnTo>
                  <a:lnTo>
                    <a:pt x="3947160" y="971931"/>
                  </a:lnTo>
                  <a:lnTo>
                    <a:pt x="3911092" y="972312"/>
                  </a:lnTo>
                  <a:close/>
                  <a:moveTo>
                    <a:pt x="3983355" y="971550"/>
                  </a:moveTo>
                  <a:lnTo>
                    <a:pt x="4019423" y="971169"/>
                  </a:lnTo>
                  <a:lnTo>
                    <a:pt x="4019804" y="1007237"/>
                  </a:lnTo>
                  <a:lnTo>
                    <a:pt x="3983736" y="1007618"/>
                  </a:lnTo>
                  <a:close/>
                  <a:moveTo>
                    <a:pt x="4055999" y="1006856"/>
                  </a:moveTo>
                  <a:lnTo>
                    <a:pt x="4092067" y="1006475"/>
                  </a:lnTo>
                  <a:lnTo>
                    <a:pt x="4092448" y="1042543"/>
                  </a:lnTo>
                  <a:lnTo>
                    <a:pt x="4056380" y="1042924"/>
                  </a:lnTo>
                  <a:close/>
                  <a:moveTo>
                    <a:pt x="4128643" y="1042162"/>
                  </a:moveTo>
                  <a:lnTo>
                    <a:pt x="4164711" y="1041781"/>
                  </a:lnTo>
                  <a:lnTo>
                    <a:pt x="4165092" y="1077849"/>
                  </a:lnTo>
                  <a:lnTo>
                    <a:pt x="4129024" y="1078230"/>
                  </a:lnTo>
                  <a:close/>
                  <a:moveTo>
                    <a:pt x="4201287" y="1077468"/>
                  </a:moveTo>
                  <a:lnTo>
                    <a:pt x="4237355" y="1077087"/>
                  </a:lnTo>
                  <a:lnTo>
                    <a:pt x="4237736" y="1113155"/>
                  </a:lnTo>
                  <a:lnTo>
                    <a:pt x="4201668" y="1113536"/>
                  </a:lnTo>
                  <a:close/>
                  <a:moveTo>
                    <a:pt x="4273931" y="1112774"/>
                  </a:moveTo>
                  <a:lnTo>
                    <a:pt x="4309999" y="1112393"/>
                  </a:lnTo>
                  <a:lnTo>
                    <a:pt x="4310380" y="1148461"/>
                  </a:lnTo>
                  <a:lnTo>
                    <a:pt x="4274312" y="1148842"/>
                  </a:lnTo>
                  <a:close/>
                  <a:moveTo>
                    <a:pt x="4346575" y="1148080"/>
                  </a:moveTo>
                  <a:lnTo>
                    <a:pt x="4382643" y="1147699"/>
                  </a:lnTo>
                  <a:lnTo>
                    <a:pt x="4383024" y="1183767"/>
                  </a:lnTo>
                  <a:lnTo>
                    <a:pt x="4346956" y="1184148"/>
                  </a:lnTo>
                  <a:close/>
                  <a:moveTo>
                    <a:pt x="4419219" y="1183386"/>
                  </a:moveTo>
                  <a:lnTo>
                    <a:pt x="4455287" y="1183005"/>
                  </a:lnTo>
                  <a:lnTo>
                    <a:pt x="4455668" y="1219073"/>
                  </a:lnTo>
                  <a:lnTo>
                    <a:pt x="4419600" y="1219454"/>
                  </a:lnTo>
                  <a:close/>
                  <a:moveTo>
                    <a:pt x="4491863" y="1218692"/>
                  </a:moveTo>
                  <a:lnTo>
                    <a:pt x="4527931" y="1218311"/>
                  </a:lnTo>
                  <a:lnTo>
                    <a:pt x="4528312" y="1254379"/>
                  </a:lnTo>
                  <a:lnTo>
                    <a:pt x="4492244" y="1254760"/>
                  </a:lnTo>
                  <a:close/>
                  <a:moveTo>
                    <a:pt x="4564507" y="1253998"/>
                  </a:moveTo>
                  <a:lnTo>
                    <a:pt x="4600575" y="1253617"/>
                  </a:lnTo>
                  <a:lnTo>
                    <a:pt x="4600956" y="1289685"/>
                  </a:lnTo>
                  <a:lnTo>
                    <a:pt x="4564888" y="1290066"/>
                  </a:lnTo>
                  <a:close/>
                  <a:moveTo>
                    <a:pt x="4637151" y="1289304"/>
                  </a:moveTo>
                  <a:lnTo>
                    <a:pt x="4673219" y="1288923"/>
                  </a:lnTo>
                  <a:lnTo>
                    <a:pt x="4673600" y="1324991"/>
                  </a:lnTo>
                  <a:lnTo>
                    <a:pt x="4637532" y="1325372"/>
                  </a:lnTo>
                  <a:close/>
                  <a:moveTo>
                    <a:pt x="4709795" y="1324610"/>
                  </a:moveTo>
                  <a:lnTo>
                    <a:pt x="4745863" y="1324229"/>
                  </a:lnTo>
                  <a:lnTo>
                    <a:pt x="4746244" y="1360297"/>
                  </a:lnTo>
                  <a:lnTo>
                    <a:pt x="4710176" y="1360678"/>
                  </a:lnTo>
                  <a:close/>
                  <a:moveTo>
                    <a:pt x="4782439" y="1359916"/>
                  </a:moveTo>
                  <a:lnTo>
                    <a:pt x="4818507" y="1359535"/>
                  </a:lnTo>
                  <a:lnTo>
                    <a:pt x="4818888" y="1395603"/>
                  </a:lnTo>
                  <a:lnTo>
                    <a:pt x="4782820" y="1395984"/>
                  </a:lnTo>
                  <a:close/>
                  <a:moveTo>
                    <a:pt x="4855083" y="1395222"/>
                  </a:moveTo>
                  <a:lnTo>
                    <a:pt x="4891151" y="1394841"/>
                  </a:lnTo>
                  <a:lnTo>
                    <a:pt x="4891532" y="1430909"/>
                  </a:lnTo>
                  <a:lnTo>
                    <a:pt x="4855464" y="1431290"/>
                  </a:lnTo>
                  <a:close/>
                  <a:moveTo>
                    <a:pt x="4927727" y="1430528"/>
                  </a:moveTo>
                  <a:lnTo>
                    <a:pt x="4963795" y="1430147"/>
                  </a:lnTo>
                  <a:lnTo>
                    <a:pt x="4964176" y="1466215"/>
                  </a:lnTo>
                  <a:lnTo>
                    <a:pt x="4928108" y="1466596"/>
                  </a:lnTo>
                  <a:close/>
                  <a:moveTo>
                    <a:pt x="5000371" y="1465834"/>
                  </a:moveTo>
                  <a:lnTo>
                    <a:pt x="5036439" y="1465453"/>
                  </a:lnTo>
                  <a:lnTo>
                    <a:pt x="5036820" y="1501521"/>
                  </a:lnTo>
                  <a:lnTo>
                    <a:pt x="5000752" y="1501902"/>
                  </a:lnTo>
                  <a:close/>
                  <a:moveTo>
                    <a:pt x="5073015" y="1501140"/>
                  </a:moveTo>
                  <a:lnTo>
                    <a:pt x="5109083" y="1500759"/>
                  </a:lnTo>
                  <a:lnTo>
                    <a:pt x="5109464" y="1536827"/>
                  </a:lnTo>
                  <a:lnTo>
                    <a:pt x="5073396" y="1537208"/>
                  </a:lnTo>
                  <a:close/>
                  <a:moveTo>
                    <a:pt x="5145659" y="1536446"/>
                  </a:moveTo>
                  <a:lnTo>
                    <a:pt x="5181727" y="1536065"/>
                  </a:lnTo>
                  <a:lnTo>
                    <a:pt x="5182108" y="1572133"/>
                  </a:lnTo>
                  <a:lnTo>
                    <a:pt x="5146040" y="1572514"/>
                  </a:lnTo>
                  <a:close/>
                  <a:moveTo>
                    <a:pt x="5218303" y="1571752"/>
                  </a:moveTo>
                  <a:lnTo>
                    <a:pt x="5254371" y="1571371"/>
                  </a:lnTo>
                  <a:lnTo>
                    <a:pt x="5254752" y="1607439"/>
                  </a:lnTo>
                  <a:lnTo>
                    <a:pt x="5218684" y="1607820"/>
                  </a:lnTo>
                  <a:close/>
                  <a:moveTo>
                    <a:pt x="5290947" y="1607058"/>
                  </a:moveTo>
                  <a:lnTo>
                    <a:pt x="5327015" y="1606677"/>
                  </a:lnTo>
                  <a:lnTo>
                    <a:pt x="5327396" y="1642745"/>
                  </a:lnTo>
                  <a:lnTo>
                    <a:pt x="5291328" y="1643126"/>
                  </a:lnTo>
                  <a:close/>
                  <a:moveTo>
                    <a:pt x="5363591" y="1642364"/>
                  </a:moveTo>
                  <a:lnTo>
                    <a:pt x="5399659" y="1641983"/>
                  </a:lnTo>
                  <a:lnTo>
                    <a:pt x="5400040" y="1678051"/>
                  </a:lnTo>
                  <a:lnTo>
                    <a:pt x="5363972" y="1678432"/>
                  </a:lnTo>
                  <a:close/>
                  <a:moveTo>
                    <a:pt x="5436235" y="1677670"/>
                  </a:moveTo>
                  <a:lnTo>
                    <a:pt x="5472303" y="1677289"/>
                  </a:lnTo>
                  <a:lnTo>
                    <a:pt x="5472684" y="1713357"/>
                  </a:lnTo>
                  <a:lnTo>
                    <a:pt x="5436616" y="1713738"/>
                  </a:lnTo>
                  <a:close/>
                  <a:moveTo>
                    <a:pt x="5508879" y="1712976"/>
                  </a:moveTo>
                  <a:lnTo>
                    <a:pt x="5544947" y="1712595"/>
                  </a:lnTo>
                  <a:lnTo>
                    <a:pt x="5545328" y="1748663"/>
                  </a:lnTo>
                  <a:lnTo>
                    <a:pt x="5509260" y="1749044"/>
                  </a:lnTo>
                  <a:close/>
                  <a:moveTo>
                    <a:pt x="5581523" y="1748282"/>
                  </a:moveTo>
                  <a:lnTo>
                    <a:pt x="5617591" y="1747901"/>
                  </a:lnTo>
                  <a:lnTo>
                    <a:pt x="5617972" y="1783969"/>
                  </a:lnTo>
                  <a:lnTo>
                    <a:pt x="5581904" y="1784350"/>
                  </a:lnTo>
                  <a:close/>
                  <a:moveTo>
                    <a:pt x="5654167" y="1783588"/>
                  </a:moveTo>
                  <a:lnTo>
                    <a:pt x="5690235" y="1783207"/>
                  </a:lnTo>
                  <a:lnTo>
                    <a:pt x="5690616" y="1819275"/>
                  </a:lnTo>
                  <a:lnTo>
                    <a:pt x="5654548" y="1819656"/>
                  </a:lnTo>
                  <a:close/>
                  <a:moveTo>
                    <a:pt x="5707253" y="50800"/>
                  </a:moveTo>
                  <a:lnTo>
                    <a:pt x="5743321" y="50419"/>
                  </a:lnTo>
                  <a:lnTo>
                    <a:pt x="5743702" y="86487"/>
                  </a:lnTo>
                  <a:lnTo>
                    <a:pt x="5707634" y="86868"/>
                  </a:lnTo>
                  <a:close/>
                  <a:moveTo>
                    <a:pt x="5779897" y="86106"/>
                  </a:moveTo>
                  <a:lnTo>
                    <a:pt x="5815965" y="85725"/>
                  </a:lnTo>
                  <a:lnTo>
                    <a:pt x="5816346" y="121793"/>
                  </a:lnTo>
                  <a:lnTo>
                    <a:pt x="5780278" y="122174"/>
                  </a:lnTo>
                  <a:close/>
                  <a:moveTo>
                    <a:pt x="5852541" y="121412"/>
                  </a:moveTo>
                  <a:lnTo>
                    <a:pt x="5888609" y="121031"/>
                  </a:lnTo>
                  <a:lnTo>
                    <a:pt x="5888990" y="157099"/>
                  </a:lnTo>
                  <a:lnTo>
                    <a:pt x="5852922" y="157480"/>
                  </a:lnTo>
                  <a:close/>
                  <a:moveTo>
                    <a:pt x="5925185" y="156718"/>
                  </a:moveTo>
                  <a:lnTo>
                    <a:pt x="5961253" y="156337"/>
                  </a:lnTo>
                  <a:lnTo>
                    <a:pt x="5961634" y="192405"/>
                  </a:lnTo>
                  <a:lnTo>
                    <a:pt x="5925566" y="192786"/>
                  </a:lnTo>
                  <a:close/>
                  <a:moveTo>
                    <a:pt x="5997829" y="192024"/>
                  </a:moveTo>
                  <a:lnTo>
                    <a:pt x="6033897" y="191643"/>
                  </a:lnTo>
                  <a:lnTo>
                    <a:pt x="6034278" y="227711"/>
                  </a:lnTo>
                  <a:lnTo>
                    <a:pt x="5998210" y="228092"/>
                  </a:lnTo>
                  <a:close/>
                  <a:moveTo>
                    <a:pt x="6070473" y="227330"/>
                  </a:moveTo>
                  <a:lnTo>
                    <a:pt x="6106541" y="226949"/>
                  </a:lnTo>
                  <a:lnTo>
                    <a:pt x="6106922" y="263017"/>
                  </a:lnTo>
                  <a:lnTo>
                    <a:pt x="6070854" y="263398"/>
                  </a:lnTo>
                  <a:close/>
                  <a:moveTo>
                    <a:pt x="6143117" y="262636"/>
                  </a:moveTo>
                  <a:lnTo>
                    <a:pt x="6179185" y="262255"/>
                  </a:lnTo>
                  <a:lnTo>
                    <a:pt x="6179566" y="298323"/>
                  </a:lnTo>
                  <a:lnTo>
                    <a:pt x="6143498" y="298704"/>
                  </a:lnTo>
                  <a:close/>
                  <a:moveTo>
                    <a:pt x="6215761" y="297942"/>
                  </a:moveTo>
                  <a:lnTo>
                    <a:pt x="6251829" y="297561"/>
                  </a:lnTo>
                  <a:lnTo>
                    <a:pt x="6252210" y="333629"/>
                  </a:lnTo>
                  <a:lnTo>
                    <a:pt x="6216142" y="334010"/>
                  </a:lnTo>
                  <a:close/>
                  <a:moveTo>
                    <a:pt x="6288405" y="333248"/>
                  </a:moveTo>
                  <a:lnTo>
                    <a:pt x="6324473" y="332867"/>
                  </a:lnTo>
                  <a:lnTo>
                    <a:pt x="6324854" y="368935"/>
                  </a:lnTo>
                  <a:lnTo>
                    <a:pt x="6288786" y="369316"/>
                  </a:lnTo>
                  <a:close/>
                  <a:moveTo>
                    <a:pt x="6357493" y="43815"/>
                  </a:moveTo>
                  <a:lnTo>
                    <a:pt x="6393561" y="43434"/>
                  </a:lnTo>
                  <a:lnTo>
                    <a:pt x="6393942" y="79502"/>
                  </a:lnTo>
                  <a:lnTo>
                    <a:pt x="6357874" y="79883"/>
                  </a:lnTo>
                  <a:close/>
                  <a:moveTo>
                    <a:pt x="6430137" y="79121"/>
                  </a:moveTo>
                  <a:lnTo>
                    <a:pt x="6466205" y="78740"/>
                  </a:lnTo>
                  <a:lnTo>
                    <a:pt x="6466586" y="114808"/>
                  </a:lnTo>
                  <a:lnTo>
                    <a:pt x="6430518" y="115189"/>
                  </a:lnTo>
                  <a:close/>
                  <a:moveTo>
                    <a:pt x="6502781" y="114427"/>
                  </a:moveTo>
                  <a:lnTo>
                    <a:pt x="6538849" y="114046"/>
                  </a:lnTo>
                  <a:lnTo>
                    <a:pt x="6539230" y="150114"/>
                  </a:lnTo>
                  <a:lnTo>
                    <a:pt x="6503162" y="150495"/>
                  </a:lnTo>
                  <a:close/>
                  <a:moveTo>
                    <a:pt x="6575425" y="149733"/>
                  </a:moveTo>
                  <a:lnTo>
                    <a:pt x="6611493" y="149352"/>
                  </a:lnTo>
                  <a:lnTo>
                    <a:pt x="6611874" y="185420"/>
                  </a:lnTo>
                  <a:lnTo>
                    <a:pt x="6575806" y="185801"/>
                  </a:lnTo>
                  <a:close/>
                  <a:moveTo>
                    <a:pt x="6648069" y="185039"/>
                  </a:moveTo>
                  <a:lnTo>
                    <a:pt x="6684137" y="184658"/>
                  </a:lnTo>
                  <a:lnTo>
                    <a:pt x="6684518" y="220726"/>
                  </a:lnTo>
                  <a:lnTo>
                    <a:pt x="6648450" y="221107"/>
                  </a:lnTo>
                  <a:close/>
                  <a:moveTo>
                    <a:pt x="6720713" y="220345"/>
                  </a:moveTo>
                  <a:lnTo>
                    <a:pt x="6756781" y="219964"/>
                  </a:lnTo>
                  <a:lnTo>
                    <a:pt x="6757162" y="256032"/>
                  </a:lnTo>
                  <a:lnTo>
                    <a:pt x="6721094" y="256413"/>
                  </a:lnTo>
                  <a:close/>
                  <a:moveTo>
                    <a:pt x="6793357" y="255651"/>
                  </a:moveTo>
                  <a:lnTo>
                    <a:pt x="6829425" y="255270"/>
                  </a:lnTo>
                  <a:lnTo>
                    <a:pt x="6829806" y="291338"/>
                  </a:lnTo>
                  <a:lnTo>
                    <a:pt x="6793738" y="291719"/>
                  </a:lnTo>
                  <a:close/>
                  <a:moveTo>
                    <a:pt x="6866001" y="290957"/>
                  </a:moveTo>
                  <a:lnTo>
                    <a:pt x="6902069" y="290576"/>
                  </a:lnTo>
                  <a:lnTo>
                    <a:pt x="6902450" y="326644"/>
                  </a:lnTo>
                  <a:lnTo>
                    <a:pt x="6866382" y="327025"/>
                  </a:lnTo>
                  <a:close/>
                  <a:moveTo>
                    <a:pt x="6938645" y="326263"/>
                  </a:moveTo>
                  <a:lnTo>
                    <a:pt x="6974713" y="325882"/>
                  </a:lnTo>
                  <a:lnTo>
                    <a:pt x="6975094" y="361950"/>
                  </a:lnTo>
                  <a:lnTo>
                    <a:pt x="6939026" y="362331"/>
                  </a:lnTo>
                  <a:close/>
                  <a:moveTo>
                    <a:pt x="7011289" y="361569"/>
                  </a:moveTo>
                  <a:lnTo>
                    <a:pt x="7047357" y="361188"/>
                  </a:lnTo>
                  <a:lnTo>
                    <a:pt x="7047738" y="397256"/>
                  </a:lnTo>
                  <a:lnTo>
                    <a:pt x="7011670" y="397637"/>
                  </a:lnTo>
                  <a:close/>
                  <a:moveTo>
                    <a:pt x="7083933" y="396875"/>
                  </a:moveTo>
                  <a:lnTo>
                    <a:pt x="7120001" y="396494"/>
                  </a:lnTo>
                  <a:lnTo>
                    <a:pt x="7120382" y="432562"/>
                  </a:lnTo>
                  <a:lnTo>
                    <a:pt x="7084314" y="432943"/>
                  </a:lnTo>
                  <a:close/>
                  <a:moveTo>
                    <a:pt x="7156577" y="432181"/>
                  </a:moveTo>
                  <a:lnTo>
                    <a:pt x="7192645" y="431800"/>
                  </a:lnTo>
                  <a:lnTo>
                    <a:pt x="7193026" y="467868"/>
                  </a:lnTo>
                  <a:lnTo>
                    <a:pt x="7156958" y="468249"/>
                  </a:lnTo>
                  <a:close/>
                  <a:moveTo>
                    <a:pt x="7229221" y="467487"/>
                  </a:moveTo>
                  <a:lnTo>
                    <a:pt x="7265289" y="467106"/>
                  </a:lnTo>
                  <a:lnTo>
                    <a:pt x="7265670" y="503174"/>
                  </a:lnTo>
                  <a:lnTo>
                    <a:pt x="7229602" y="503555"/>
                  </a:lnTo>
                  <a:close/>
                  <a:moveTo>
                    <a:pt x="7301865" y="502793"/>
                  </a:moveTo>
                  <a:lnTo>
                    <a:pt x="7337933" y="502412"/>
                  </a:lnTo>
                  <a:lnTo>
                    <a:pt x="7338314" y="538480"/>
                  </a:lnTo>
                  <a:lnTo>
                    <a:pt x="7302246" y="538861"/>
                  </a:lnTo>
                  <a:close/>
                  <a:moveTo>
                    <a:pt x="7374509" y="538099"/>
                  </a:moveTo>
                  <a:lnTo>
                    <a:pt x="7410577" y="537718"/>
                  </a:lnTo>
                  <a:lnTo>
                    <a:pt x="7410958" y="573786"/>
                  </a:lnTo>
                  <a:lnTo>
                    <a:pt x="7374890" y="574167"/>
                  </a:lnTo>
                  <a:close/>
                  <a:moveTo>
                    <a:pt x="7447153" y="573405"/>
                  </a:moveTo>
                  <a:lnTo>
                    <a:pt x="7483221" y="573024"/>
                  </a:lnTo>
                  <a:lnTo>
                    <a:pt x="7483602" y="609092"/>
                  </a:lnTo>
                  <a:lnTo>
                    <a:pt x="7447534" y="609473"/>
                  </a:lnTo>
                  <a:close/>
                  <a:moveTo>
                    <a:pt x="7519797" y="608711"/>
                  </a:moveTo>
                  <a:lnTo>
                    <a:pt x="7555865" y="608330"/>
                  </a:lnTo>
                  <a:lnTo>
                    <a:pt x="7556246" y="644398"/>
                  </a:lnTo>
                  <a:lnTo>
                    <a:pt x="7520178" y="644779"/>
                  </a:lnTo>
                  <a:close/>
                  <a:moveTo>
                    <a:pt x="7592441" y="644017"/>
                  </a:moveTo>
                  <a:lnTo>
                    <a:pt x="7628509" y="643636"/>
                  </a:lnTo>
                  <a:lnTo>
                    <a:pt x="7628890" y="679704"/>
                  </a:lnTo>
                  <a:lnTo>
                    <a:pt x="7592822" y="680085"/>
                  </a:lnTo>
                  <a:close/>
                  <a:moveTo>
                    <a:pt x="7665085" y="679323"/>
                  </a:moveTo>
                  <a:lnTo>
                    <a:pt x="7701153" y="678942"/>
                  </a:lnTo>
                  <a:lnTo>
                    <a:pt x="7701534" y="715010"/>
                  </a:lnTo>
                  <a:lnTo>
                    <a:pt x="7665466" y="715391"/>
                  </a:lnTo>
                  <a:close/>
                  <a:moveTo>
                    <a:pt x="7737729" y="714629"/>
                  </a:moveTo>
                  <a:lnTo>
                    <a:pt x="7773797" y="714248"/>
                  </a:lnTo>
                  <a:lnTo>
                    <a:pt x="7774178" y="750316"/>
                  </a:lnTo>
                  <a:lnTo>
                    <a:pt x="7738110" y="750697"/>
                  </a:lnTo>
                  <a:close/>
                  <a:moveTo>
                    <a:pt x="7810373" y="749935"/>
                  </a:moveTo>
                  <a:lnTo>
                    <a:pt x="7846441" y="749554"/>
                  </a:lnTo>
                  <a:lnTo>
                    <a:pt x="7846822" y="785622"/>
                  </a:lnTo>
                  <a:lnTo>
                    <a:pt x="7810754" y="786003"/>
                  </a:lnTo>
                  <a:close/>
                  <a:moveTo>
                    <a:pt x="7883017" y="785241"/>
                  </a:moveTo>
                  <a:lnTo>
                    <a:pt x="7919085" y="784860"/>
                  </a:lnTo>
                  <a:lnTo>
                    <a:pt x="7919466" y="820928"/>
                  </a:lnTo>
                  <a:lnTo>
                    <a:pt x="7883398" y="821309"/>
                  </a:lnTo>
                  <a:close/>
                  <a:moveTo>
                    <a:pt x="7955661" y="820547"/>
                  </a:moveTo>
                  <a:lnTo>
                    <a:pt x="7991729" y="820166"/>
                  </a:lnTo>
                  <a:lnTo>
                    <a:pt x="7992110" y="856234"/>
                  </a:lnTo>
                  <a:lnTo>
                    <a:pt x="7956042" y="856615"/>
                  </a:lnTo>
                  <a:close/>
                  <a:moveTo>
                    <a:pt x="8028305" y="855853"/>
                  </a:moveTo>
                  <a:lnTo>
                    <a:pt x="8064373" y="855472"/>
                  </a:lnTo>
                  <a:lnTo>
                    <a:pt x="8064754" y="891540"/>
                  </a:lnTo>
                  <a:lnTo>
                    <a:pt x="8028686" y="891921"/>
                  </a:lnTo>
                  <a:close/>
                  <a:moveTo>
                    <a:pt x="8100949" y="891159"/>
                  </a:moveTo>
                  <a:lnTo>
                    <a:pt x="8137017" y="890778"/>
                  </a:lnTo>
                  <a:lnTo>
                    <a:pt x="8137398" y="926846"/>
                  </a:lnTo>
                  <a:lnTo>
                    <a:pt x="8101330" y="927227"/>
                  </a:lnTo>
                  <a:close/>
                  <a:moveTo>
                    <a:pt x="8173593" y="926465"/>
                  </a:moveTo>
                  <a:lnTo>
                    <a:pt x="8209661" y="926084"/>
                  </a:lnTo>
                  <a:lnTo>
                    <a:pt x="8210042" y="962152"/>
                  </a:lnTo>
                  <a:lnTo>
                    <a:pt x="8173974" y="962533"/>
                  </a:lnTo>
                  <a:close/>
                  <a:moveTo>
                    <a:pt x="8246237" y="961771"/>
                  </a:moveTo>
                  <a:lnTo>
                    <a:pt x="8282305" y="961390"/>
                  </a:lnTo>
                  <a:lnTo>
                    <a:pt x="8282686" y="997458"/>
                  </a:lnTo>
                  <a:lnTo>
                    <a:pt x="8246618" y="997839"/>
                  </a:lnTo>
                  <a:close/>
                  <a:moveTo>
                    <a:pt x="8318881" y="997077"/>
                  </a:moveTo>
                  <a:lnTo>
                    <a:pt x="8354949" y="996696"/>
                  </a:lnTo>
                  <a:lnTo>
                    <a:pt x="8355330" y="1032764"/>
                  </a:lnTo>
                  <a:lnTo>
                    <a:pt x="8319262" y="1033145"/>
                  </a:lnTo>
                  <a:close/>
                  <a:moveTo>
                    <a:pt x="8391525" y="1032383"/>
                  </a:moveTo>
                  <a:lnTo>
                    <a:pt x="8427593" y="1032002"/>
                  </a:lnTo>
                  <a:lnTo>
                    <a:pt x="8427974" y="1068070"/>
                  </a:lnTo>
                  <a:lnTo>
                    <a:pt x="8391906" y="1068451"/>
                  </a:lnTo>
                  <a:close/>
                  <a:moveTo>
                    <a:pt x="8464169" y="1067689"/>
                  </a:moveTo>
                  <a:lnTo>
                    <a:pt x="8500237" y="1067308"/>
                  </a:lnTo>
                  <a:lnTo>
                    <a:pt x="8500618" y="1103376"/>
                  </a:lnTo>
                  <a:lnTo>
                    <a:pt x="8464550" y="1103757"/>
                  </a:lnTo>
                  <a:close/>
                  <a:moveTo>
                    <a:pt x="8536813" y="1102995"/>
                  </a:moveTo>
                  <a:lnTo>
                    <a:pt x="8572881" y="1102614"/>
                  </a:lnTo>
                  <a:lnTo>
                    <a:pt x="8573262" y="1138682"/>
                  </a:lnTo>
                  <a:lnTo>
                    <a:pt x="8537194" y="1139063"/>
                  </a:lnTo>
                  <a:close/>
                  <a:moveTo>
                    <a:pt x="8609457" y="1138301"/>
                  </a:moveTo>
                  <a:lnTo>
                    <a:pt x="8645525" y="1137920"/>
                  </a:lnTo>
                  <a:lnTo>
                    <a:pt x="8645906" y="1173988"/>
                  </a:lnTo>
                  <a:lnTo>
                    <a:pt x="8609838" y="1174369"/>
                  </a:lnTo>
                  <a:close/>
                  <a:moveTo>
                    <a:pt x="8682101" y="1173607"/>
                  </a:moveTo>
                  <a:lnTo>
                    <a:pt x="8718169" y="1173226"/>
                  </a:lnTo>
                  <a:lnTo>
                    <a:pt x="8718550" y="1209294"/>
                  </a:lnTo>
                  <a:lnTo>
                    <a:pt x="8682482" y="1209675"/>
                  </a:lnTo>
                  <a:close/>
                  <a:moveTo>
                    <a:pt x="8754745" y="1208913"/>
                  </a:moveTo>
                  <a:lnTo>
                    <a:pt x="8790813" y="1208532"/>
                  </a:lnTo>
                  <a:lnTo>
                    <a:pt x="8791194" y="1244600"/>
                  </a:lnTo>
                  <a:lnTo>
                    <a:pt x="8755126" y="1244981"/>
                  </a:lnTo>
                  <a:close/>
                  <a:moveTo>
                    <a:pt x="8827389" y="1244219"/>
                  </a:moveTo>
                  <a:lnTo>
                    <a:pt x="8863457" y="1243838"/>
                  </a:lnTo>
                  <a:lnTo>
                    <a:pt x="8863838" y="1279906"/>
                  </a:lnTo>
                  <a:lnTo>
                    <a:pt x="8827770" y="1280287"/>
                  </a:lnTo>
                  <a:close/>
                  <a:moveTo>
                    <a:pt x="8900033" y="1279525"/>
                  </a:moveTo>
                  <a:lnTo>
                    <a:pt x="8936101" y="1279144"/>
                  </a:lnTo>
                  <a:lnTo>
                    <a:pt x="8936482" y="1315212"/>
                  </a:lnTo>
                  <a:lnTo>
                    <a:pt x="8900414" y="1315593"/>
                  </a:lnTo>
                  <a:close/>
                  <a:moveTo>
                    <a:pt x="8972677" y="1314831"/>
                  </a:moveTo>
                  <a:lnTo>
                    <a:pt x="9008745" y="1314450"/>
                  </a:lnTo>
                  <a:lnTo>
                    <a:pt x="9009126" y="1350518"/>
                  </a:lnTo>
                  <a:lnTo>
                    <a:pt x="8973058" y="1350899"/>
                  </a:lnTo>
                  <a:close/>
                  <a:moveTo>
                    <a:pt x="9045321" y="1350137"/>
                  </a:moveTo>
                  <a:lnTo>
                    <a:pt x="9081389" y="1349756"/>
                  </a:lnTo>
                  <a:lnTo>
                    <a:pt x="9081770" y="1385824"/>
                  </a:lnTo>
                  <a:lnTo>
                    <a:pt x="9045702" y="1386205"/>
                  </a:lnTo>
                  <a:close/>
                  <a:moveTo>
                    <a:pt x="9117965" y="1385443"/>
                  </a:moveTo>
                  <a:lnTo>
                    <a:pt x="9154033" y="1385062"/>
                  </a:lnTo>
                  <a:lnTo>
                    <a:pt x="9154414" y="1421130"/>
                  </a:lnTo>
                  <a:lnTo>
                    <a:pt x="9118346" y="1421511"/>
                  </a:lnTo>
                  <a:close/>
                  <a:moveTo>
                    <a:pt x="9190609" y="1420749"/>
                  </a:moveTo>
                  <a:lnTo>
                    <a:pt x="9226677" y="1420368"/>
                  </a:lnTo>
                  <a:lnTo>
                    <a:pt x="9227058" y="1456436"/>
                  </a:lnTo>
                  <a:lnTo>
                    <a:pt x="9190990" y="1456817"/>
                  </a:lnTo>
                  <a:close/>
                  <a:moveTo>
                    <a:pt x="9263253" y="1456055"/>
                  </a:moveTo>
                  <a:lnTo>
                    <a:pt x="9299321" y="1455674"/>
                  </a:lnTo>
                  <a:lnTo>
                    <a:pt x="9299702" y="1491742"/>
                  </a:lnTo>
                  <a:lnTo>
                    <a:pt x="9263634" y="1492123"/>
                  </a:lnTo>
                  <a:close/>
                  <a:moveTo>
                    <a:pt x="9335897" y="1491361"/>
                  </a:moveTo>
                  <a:lnTo>
                    <a:pt x="9355709" y="11430"/>
                  </a:lnTo>
                  <a:lnTo>
                    <a:pt x="9356091" y="47498"/>
                  </a:lnTo>
                  <a:lnTo>
                    <a:pt x="9320022" y="47879"/>
                  </a:lnTo>
                  <a:close/>
                  <a:moveTo>
                    <a:pt x="9392285" y="47117"/>
                  </a:moveTo>
                  <a:lnTo>
                    <a:pt x="9428353" y="46736"/>
                  </a:lnTo>
                  <a:lnTo>
                    <a:pt x="9428734" y="82804"/>
                  </a:lnTo>
                  <a:lnTo>
                    <a:pt x="9392666" y="83185"/>
                  </a:lnTo>
                  <a:close/>
                  <a:moveTo>
                    <a:pt x="9464929" y="82423"/>
                  </a:moveTo>
                  <a:lnTo>
                    <a:pt x="9500997" y="82042"/>
                  </a:lnTo>
                  <a:lnTo>
                    <a:pt x="9501378" y="118110"/>
                  </a:lnTo>
                  <a:lnTo>
                    <a:pt x="9465310" y="118491"/>
                  </a:lnTo>
                  <a:close/>
                  <a:moveTo>
                    <a:pt x="9536303" y="9525"/>
                  </a:moveTo>
                  <a:lnTo>
                    <a:pt x="9572371" y="9144"/>
                  </a:lnTo>
                  <a:lnTo>
                    <a:pt x="9572752" y="45212"/>
                  </a:lnTo>
                  <a:lnTo>
                    <a:pt x="9536684" y="45593"/>
                  </a:lnTo>
                  <a:close/>
                  <a:moveTo>
                    <a:pt x="9608946" y="44831"/>
                  </a:moveTo>
                  <a:lnTo>
                    <a:pt x="9645015" y="44450"/>
                  </a:lnTo>
                  <a:lnTo>
                    <a:pt x="9645396" y="80518"/>
                  </a:lnTo>
                  <a:lnTo>
                    <a:pt x="9609328" y="80899"/>
                  </a:lnTo>
                  <a:close/>
                  <a:moveTo>
                    <a:pt x="9681591" y="80137"/>
                  </a:moveTo>
                  <a:lnTo>
                    <a:pt x="9717659" y="79756"/>
                  </a:lnTo>
                  <a:lnTo>
                    <a:pt x="9718040" y="115824"/>
                  </a:lnTo>
                  <a:lnTo>
                    <a:pt x="9681971" y="116205"/>
                  </a:lnTo>
                  <a:close/>
                  <a:moveTo>
                    <a:pt x="9754235" y="115443"/>
                  </a:moveTo>
                  <a:lnTo>
                    <a:pt x="9790303" y="115062"/>
                  </a:lnTo>
                  <a:lnTo>
                    <a:pt x="9790684" y="151130"/>
                  </a:lnTo>
                  <a:lnTo>
                    <a:pt x="9754616" y="151511"/>
                  </a:lnTo>
                  <a:close/>
                  <a:moveTo>
                    <a:pt x="9825228" y="6350"/>
                  </a:moveTo>
                  <a:lnTo>
                    <a:pt x="9861423" y="5969"/>
                  </a:lnTo>
                  <a:lnTo>
                    <a:pt x="9861805" y="42037"/>
                  </a:lnTo>
                  <a:lnTo>
                    <a:pt x="9825736" y="42418"/>
                  </a:lnTo>
                  <a:close/>
                  <a:moveTo>
                    <a:pt x="9897999" y="41656"/>
                  </a:moveTo>
                  <a:lnTo>
                    <a:pt x="9934067" y="41275"/>
                  </a:lnTo>
                  <a:lnTo>
                    <a:pt x="9934448" y="77343"/>
                  </a:lnTo>
                  <a:lnTo>
                    <a:pt x="9898380" y="77724"/>
                  </a:lnTo>
                  <a:close/>
                  <a:moveTo>
                    <a:pt x="9970643" y="76962"/>
                  </a:moveTo>
                  <a:lnTo>
                    <a:pt x="10006711" y="76581"/>
                  </a:lnTo>
                  <a:lnTo>
                    <a:pt x="10007092" y="112649"/>
                  </a:lnTo>
                  <a:lnTo>
                    <a:pt x="9971024" y="113030"/>
                  </a:lnTo>
                  <a:close/>
                  <a:moveTo>
                    <a:pt x="10043287" y="112268"/>
                  </a:moveTo>
                  <a:lnTo>
                    <a:pt x="10079355" y="111887"/>
                  </a:lnTo>
                  <a:lnTo>
                    <a:pt x="10079736" y="147955"/>
                  </a:lnTo>
                  <a:lnTo>
                    <a:pt x="10043668" y="148336"/>
                  </a:lnTo>
                  <a:close/>
                  <a:moveTo>
                    <a:pt x="10115931" y="147574"/>
                  </a:moveTo>
                  <a:lnTo>
                    <a:pt x="10151999" y="147193"/>
                  </a:lnTo>
                  <a:lnTo>
                    <a:pt x="10152380" y="183261"/>
                  </a:lnTo>
                  <a:lnTo>
                    <a:pt x="10116312" y="183642"/>
                  </a:lnTo>
                  <a:close/>
                  <a:moveTo>
                    <a:pt x="10186416" y="2540"/>
                  </a:moveTo>
                  <a:lnTo>
                    <a:pt x="10222484" y="2159"/>
                  </a:lnTo>
                  <a:lnTo>
                    <a:pt x="10222865" y="38227"/>
                  </a:lnTo>
                  <a:lnTo>
                    <a:pt x="10186797" y="38608"/>
                  </a:lnTo>
                  <a:close/>
                  <a:moveTo>
                    <a:pt x="10259060" y="37846"/>
                  </a:moveTo>
                  <a:lnTo>
                    <a:pt x="10294874" y="1270"/>
                  </a:lnTo>
                  <a:lnTo>
                    <a:pt x="10295256" y="37338"/>
                  </a:lnTo>
                  <a:lnTo>
                    <a:pt x="10259187" y="37719"/>
                  </a:lnTo>
                  <a:close/>
                  <a:moveTo>
                    <a:pt x="10331450" y="36957"/>
                  </a:moveTo>
                  <a:lnTo>
                    <a:pt x="10367518" y="36576"/>
                  </a:lnTo>
                  <a:lnTo>
                    <a:pt x="10367899" y="72644"/>
                  </a:lnTo>
                  <a:lnTo>
                    <a:pt x="10331831" y="73025"/>
                  </a:lnTo>
                  <a:close/>
                  <a:moveTo>
                    <a:pt x="10404094" y="72263"/>
                  </a:moveTo>
                  <a:lnTo>
                    <a:pt x="10417429" y="0"/>
                  </a:lnTo>
                  <a:lnTo>
                    <a:pt x="10417810" y="36068"/>
                  </a:lnTo>
                  <a:lnTo>
                    <a:pt x="10403586" y="36195"/>
                  </a:lnTo>
                  <a:close/>
                  <a:moveTo>
                    <a:pt x="0" y="112268"/>
                  </a:moveTo>
                  <a:lnTo>
                    <a:pt x="36068" y="111887"/>
                  </a:lnTo>
                  <a:lnTo>
                    <a:pt x="36449" y="147955"/>
                  </a:lnTo>
                  <a:lnTo>
                    <a:pt x="381" y="148336"/>
                  </a:lnTo>
                  <a:close/>
                </a:path>
              </a:pathLst>
            </a:custGeom>
            <a:solidFill>
              <a:srgbClr val="C0C0C0"/>
            </a:solidFill>
          </p:spPr>
        </p:sp>
      </p:grpSp>
      <p:grpSp>
        <p:nvGrpSpPr>
          <p:cNvPr name="Group 34" id="34"/>
          <p:cNvGrpSpPr/>
          <p:nvPr/>
        </p:nvGrpSpPr>
        <p:grpSpPr>
          <a:xfrm rot="0">
            <a:off x="353685" y="4607974"/>
            <a:ext cx="1014798" cy="893031"/>
            <a:chOff x="0" y="0"/>
            <a:chExt cx="1353064" cy="1190708"/>
          </a:xfrm>
        </p:grpSpPr>
        <p:sp>
          <p:nvSpPr>
            <p:cNvPr name="Freeform 35" id="35"/>
            <p:cNvSpPr/>
            <p:nvPr/>
          </p:nvSpPr>
          <p:spPr>
            <a:xfrm flipH="false" flipV="false" rot="0">
              <a:off x="0" y="0"/>
              <a:ext cx="1353058" cy="1190752"/>
            </a:xfrm>
            <a:custGeom>
              <a:avLst/>
              <a:gdLst/>
              <a:ahLst/>
              <a:cxnLst/>
              <a:rect r="r" b="b" t="t" l="l"/>
              <a:pathLst>
                <a:path h="1190752" w="1353058">
                  <a:moveTo>
                    <a:pt x="0" y="595376"/>
                  </a:moveTo>
                  <a:lnTo>
                    <a:pt x="344297" y="0"/>
                  </a:lnTo>
                  <a:lnTo>
                    <a:pt x="1008761" y="0"/>
                  </a:lnTo>
                  <a:lnTo>
                    <a:pt x="1353058" y="595376"/>
                  </a:lnTo>
                  <a:lnTo>
                    <a:pt x="1008761" y="1190752"/>
                  </a:lnTo>
                  <a:lnTo>
                    <a:pt x="344297" y="1190752"/>
                  </a:lnTo>
                  <a:close/>
                </a:path>
              </a:pathLst>
            </a:custGeom>
            <a:solidFill>
              <a:srgbClr val="808080"/>
            </a:solidFill>
          </p:spPr>
        </p:sp>
      </p:grpSp>
      <p:grpSp>
        <p:nvGrpSpPr>
          <p:cNvPr name="Group 36" id="36"/>
          <p:cNvGrpSpPr/>
          <p:nvPr/>
        </p:nvGrpSpPr>
        <p:grpSpPr>
          <a:xfrm rot="0">
            <a:off x="-2801371" y="1389903"/>
            <a:ext cx="7307733" cy="7298239"/>
            <a:chOff x="0" y="0"/>
            <a:chExt cx="9743644" cy="9730986"/>
          </a:xfrm>
        </p:grpSpPr>
        <p:sp>
          <p:nvSpPr>
            <p:cNvPr name="Freeform 37" id="37"/>
            <p:cNvSpPr/>
            <p:nvPr/>
          </p:nvSpPr>
          <p:spPr>
            <a:xfrm flipH="false" flipV="false" rot="0">
              <a:off x="6731" y="6731"/>
              <a:ext cx="1353185" cy="1190752"/>
            </a:xfrm>
            <a:custGeom>
              <a:avLst/>
              <a:gdLst/>
              <a:ahLst/>
              <a:cxnLst/>
              <a:rect r="r" b="b" t="t" l="l"/>
              <a:pathLst>
                <a:path h="1190752" w="1353185">
                  <a:moveTo>
                    <a:pt x="0" y="595376"/>
                  </a:moveTo>
                  <a:lnTo>
                    <a:pt x="390779" y="0"/>
                  </a:lnTo>
                  <a:lnTo>
                    <a:pt x="962406" y="0"/>
                  </a:lnTo>
                  <a:lnTo>
                    <a:pt x="1353185" y="595376"/>
                  </a:lnTo>
                  <a:lnTo>
                    <a:pt x="962406" y="1190752"/>
                  </a:lnTo>
                  <a:lnTo>
                    <a:pt x="390779" y="1190752"/>
                  </a:lnTo>
                  <a:close/>
                </a:path>
              </a:pathLst>
            </a:custGeom>
            <a:gradFill rotWithShape="true">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2234"/>
            </a:gradFill>
          </p:spPr>
        </p:sp>
        <p:sp>
          <p:nvSpPr>
            <p:cNvPr name="Freeform 38" id="38"/>
            <p:cNvSpPr/>
            <p:nvPr/>
          </p:nvSpPr>
          <p:spPr>
            <a:xfrm flipH="false" flipV="false" rot="0">
              <a:off x="-381" y="0"/>
              <a:ext cx="1367536" cy="1204214"/>
            </a:xfrm>
            <a:custGeom>
              <a:avLst/>
              <a:gdLst/>
              <a:ahLst/>
              <a:cxnLst/>
              <a:rect r="r" b="b" t="t" l="l"/>
              <a:pathLst>
                <a:path h="1204214" w="1367536">
                  <a:moveTo>
                    <a:pt x="1524" y="598424"/>
                  </a:moveTo>
                  <a:lnTo>
                    <a:pt x="392176" y="3048"/>
                  </a:lnTo>
                  <a:cubicBezTo>
                    <a:pt x="393446" y="1143"/>
                    <a:pt x="395605" y="0"/>
                    <a:pt x="397891" y="0"/>
                  </a:cubicBezTo>
                  <a:lnTo>
                    <a:pt x="969518" y="0"/>
                  </a:lnTo>
                  <a:cubicBezTo>
                    <a:pt x="971804" y="0"/>
                    <a:pt x="973963" y="1143"/>
                    <a:pt x="975233" y="3048"/>
                  </a:cubicBezTo>
                  <a:lnTo>
                    <a:pt x="1366012" y="598424"/>
                  </a:lnTo>
                  <a:cubicBezTo>
                    <a:pt x="1367536" y="600710"/>
                    <a:pt x="1367536" y="603631"/>
                    <a:pt x="1366012" y="605917"/>
                  </a:cubicBezTo>
                  <a:lnTo>
                    <a:pt x="975106" y="1201166"/>
                  </a:lnTo>
                  <a:cubicBezTo>
                    <a:pt x="973836" y="1203071"/>
                    <a:pt x="971677" y="1204214"/>
                    <a:pt x="969391" y="1204214"/>
                  </a:cubicBezTo>
                  <a:lnTo>
                    <a:pt x="397891" y="1204214"/>
                  </a:lnTo>
                  <a:cubicBezTo>
                    <a:pt x="395605" y="1204214"/>
                    <a:pt x="393446" y="1203071"/>
                    <a:pt x="392176" y="1201166"/>
                  </a:cubicBezTo>
                  <a:lnTo>
                    <a:pt x="1524" y="605790"/>
                  </a:lnTo>
                  <a:cubicBezTo>
                    <a:pt x="0" y="603504"/>
                    <a:pt x="0" y="600583"/>
                    <a:pt x="1524" y="598297"/>
                  </a:cubicBezTo>
                  <a:moveTo>
                    <a:pt x="12827" y="605790"/>
                  </a:moveTo>
                  <a:lnTo>
                    <a:pt x="7112" y="602107"/>
                  </a:lnTo>
                  <a:lnTo>
                    <a:pt x="12827" y="598424"/>
                  </a:lnTo>
                  <a:lnTo>
                    <a:pt x="403606" y="1193800"/>
                  </a:lnTo>
                  <a:lnTo>
                    <a:pt x="397891" y="1197483"/>
                  </a:lnTo>
                  <a:lnTo>
                    <a:pt x="397891" y="1190752"/>
                  </a:lnTo>
                  <a:lnTo>
                    <a:pt x="969518" y="1190752"/>
                  </a:lnTo>
                  <a:lnTo>
                    <a:pt x="969518" y="1197483"/>
                  </a:lnTo>
                  <a:lnTo>
                    <a:pt x="963803" y="1193800"/>
                  </a:lnTo>
                  <a:lnTo>
                    <a:pt x="1354582" y="598424"/>
                  </a:lnTo>
                  <a:lnTo>
                    <a:pt x="1360297" y="602107"/>
                  </a:lnTo>
                  <a:lnTo>
                    <a:pt x="1354582" y="605790"/>
                  </a:lnTo>
                  <a:lnTo>
                    <a:pt x="963803" y="10541"/>
                  </a:lnTo>
                  <a:lnTo>
                    <a:pt x="969518" y="6858"/>
                  </a:lnTo>
                  <a:lnTo>
                    <a:pt x="969518" y="13589"/>
                  </a:lnTo>
                  <a:lnTo>
                    <a:pt x="397891" y="13589"/>
                  </a:lnTo>
                  <a:lnTo>
                    <a:pt x="397891" y="6731"/>
                  </a:lnTo>
                  <a:lnTo>
                    <a:pt x="403606" y="10414"/>
                  </a:lnTo>
                  <a:lnTo>
                    <a:pt x="12827" y="605790"/>
                  </a:lnTo>
                  <a:close/>
                </a:path>
              </a:pathLst>
            </a:custGeom>
            <a:solidFill>
              <a:srgbClr val="C0C0C0"/>
            </a:solidFill>
          </p:spPr>
        </p:sp>
      </p:grpSp>
      <p:grpSp>
        <p:nvGrpSpPr>
          <p:cNvPr name="Group 39" id="39"/>
          <p:cNvGrpSpPr/>
          <p:nvPr/>
        </p:nvGrpSpPr>
        <p:grpSpPr>
          <a:xfrm rot="0">
            <a:off x="-2742571" y="1444373"/>
            <a:ext cx="7184186" cy="7190645"/>
            <a:chOff x="0" y="0"/>
            <a:chExt cx="9578915" cy="9587527"/>
          </a:xfrm>
        </p:grpSpPr>
        <p:sp>
          <p:nvSpPr>
            <p:cNvPr name="Freeform 40" id="40"/>
            <p:cNvSpPr/>
            <p:nvPr/>
          </p:nvSpPr>
          <p:spPr>
            <a:xfrm flipH="false" flipV="false" rot="0">
              <a:off x="6731" y="6731"/>
              <a:ext cx="1188339" cy="1047242"/>
            </a:xfrm>
            <a:custGeom>
              <a:avLst/>
              <a:gdLst/>
              <a:ahLst/>
              <a:cxnLst/>
              <a:rect r="r" b="b" t="t" l="l"/>
              <a:pathLst>
                <a:path h="1047242" w="1188339">
                  <a:moveTo>
                    <a:pt x="0" y="523621"/>
                  </a:moveTo>
                  <a:lnTo>
                    <a:pt x="343408" y="0"/>
                  </a:lnTo>
                  <a:lnTo>
                    <a:pt x="845058" y="0"/>
                  </a:lnTo>
                  <a:lnTo>
                    <a:pt x="1188339" y="523621"/>
                  </a:lnTo>
                  <a:lnTo>
                    <a:pt x="845058" y="1047242"/>
                  </a:lnTo>
                  <a:lnTo>
                    <a:pt x="343408" y="1047242"/>
                  </a:lnTo>
                  <a:close/>
                </a:path>
              </a:pathLst>
            </a:custGeom>
            <a:gradFill rotWithShape="true">
              <a:gsLst>
                <a:gs pos="0">
                  <a:srgbClr val="00B050">
                    <a:alpha val="100000"/>
                  </a:srgbClr>
                </a:gs>
                <a:gs pos="100000">
                  <a:srgbClr val="002A44">
                    <a:alpha val="100000"/>
                  </a:srgbClr>
                </a:gs>
              </a:gsLst>
              <a:lin ang="2698455"/>
            </a:gradFill>
          </p:spPr>
        </p:sp>
        <p:sp>
          <p:nvSpPr>
            <p:cNvPr name="Freeform 41" id="41"/>
            <p:cNvSpPr/>
            <p:nvPr/>
          </p:nvSpPr>
          <p:spPr>
            <a:xfrm flipH="false" flipV="false" rot="0">
              <a:off x="-381" y="0"/>
              <a:ext cx="1202690" cy="1060831"/>
            </a:xfrm>
            <a:custGeom>
              <a:avLst/>
              <a:gdLst/>
              <a:ahLst/>
              <a:cxnLst/>
              <a:rect r="r" b="b" t="t" l="l"/>
              <a:pathLst>
                <a:path h="1060831" w="1202690">
                  <a:moveTo>
                    <a:pt x="1524" y="526669"/>
                  </a:moveTo>
                  <a:lnTo>
                    <a:pt x="344932" y="3048"/>
                  </a:lnTo>
                  <a:cubicBezTo>
                    <a:pt x="346202" y="1143"/>
                    <a:pt x="348361" y="0"/>
                    <a:pt x="350647" y="0"/>
                  </a:cubicBezTo>
                  <a:lnTo>
                    <a:pt x="852170" y="0"/>
                  </a:lnTo>
                  <a:cubicBezTo>
                    <a:pt x="854456" y="0"/>
                    <a:pt x="856615" y="1143"/>
                    <a:pt x="857885" y="3048"/>
                  </a:cubicBezTo>
                  <a:lnTo>
                    <a:pt x="1201166" y="526669"/>
                  </a:lnTo>
                  <a:cubicBezTo>
                    <a:pt x="1202690" y="528955"/>
                    <a:pt x="1202690" y="531876"/>
                    <a:pt x="1201166" y="534035"/>
                  </a:cubicBezTo>
                  <a:lnTo>
                    <a:pt x="857758" y="1057783"/>
                  </a:lnTo>
                  <a:cubicBezTo>
                    <a:pt x="856488" y="1059688"/>
                    <a:pt x="854329" y="1060831"/>
                    <a:pt x="852043" y="1060831"/>
                  </a:cubicBezTo>
                  <a:lnTo>
                    <a:pt x="350520" y="1060831"/>
                  </a:lnTo>
                  <a:cubicBezTo>
                    <a:pt x="348234" y="1060831"/>
                    <a:pt x="346075" y="1059688"/>
                    <a:pt x="344805" y="1057783"/>
                  </a:cubicBezTo>
                  <a:lnTo>
                    <a:pt x="1524" y="534162"/>
                  </a:lnTo>
                  <a:cubicBezTo>
                    <a:pt x="0" y="531876"/>
                    <a:pt x="0" y="528955"/>
                    <a:pt x="1524" y="526796"/>
                  </a:cubicBezTo>
                  <a:moveTo>
                    <a:pt x="12827" y="534162"/>
                  </a:moveTo>
                  <a:lnTo>
                    <a:pt x="7112" y="530479"/>
                  </a:lnTo>
                  <a:lnTo>
                    <a:pt x="12827" y="526796"/>
                  </a:lnTo>
                  <a:lnTo>
                    <a:pt x="356235" y="1050290"/>
                  </a:lnTo>
                  <a:lnTo>
                    <a:pt x="350520" y="1053973"/>
                  </a:lnTo>
                  <a:lnTo>
                    <a:pt x="350520" y="1047242"/>
                  </a:lnTo>
                  <a:lnTo>
                    <a:pt x="852170" y="1047242"/>
                  </a:lnTo>
                  <a:lnTo>
                    <a:pt x="852170" y="1053973"/>
                  </a:lnTo>
                  <a:lnTo>
                    <a:pt x="846455" y="1050290"/>
                  </a:lnTo>
                  <a:lnTo>
                    <a:pt x="1189863" y="526669"/>
                  </a:lnTo>
                  <a:lnTo>
                    <a:pt x="1195578" y="530352"/>
                  </a:lnTo>
                  <a:lnTo>
                    <a:pt x="1189863" y="534035"/>
                  </a:lnTo>
                  <a:lnTo>
                    <a:pt x="846455" y="10541"/>
                  </a:lnTo>
                  <a:lnTo>
                    <a:pt x="852170" y="6858"/>
                  </a:lnTo>
                  <a:lnTo>
                    <a:pt x="852170" y="13589"/>
                  </a:lnTo>
                  <a:lnTo>
                    <a:pt x="350520" y="13589"/>
                  </a:lnTo>
                  <a:lnTo>
                    <a:pt x="350520" y="6731"/>
                  </a:lnTo>
                  <a:lnTo>
                    <a:pt x="356235" y="10414"/>
                  </a:lnTo>
                  <a:lnTo>
                    <a:pt x="12827" y="534162"/>
                  </a:lnTo>
                  <a:close/>
                </a:path>
              </a:pathLst>
            </a:custGeom>
            <a:solidFill>
              <a:srgbClr val="002A44"/>
            </a:solidFill>
          </p:spPr>
        </p:sp>
      </p:grpSp>
      <p:sp>
        <p:nvSpPr>
          <p:cNvPr name="TextBox 42" id="42"/>
          <p:cNvSpPr txBox="true"/>
          <p:nvPr/>
        </p:nvSpPr>
        <p:spPr>
          <a:xfrm rot="0">
            <a:off x="567668" y="4726314"/>
            <a:ext cx="575639" cy="623088"/>
          </a:xfrm>
          <a:prstGeom prst="rect">
            <a:avLst/>
          </a:prstGeom>
        </p:spPr>
        <p:txBody>
          <a:bodyPr anchor="t" rtlCol="false" tIns="0" lIns="0" bIns="0" rIns="0">
            <a:spAutoFit/>
          </a:bodyPr>
          <a:lstStyle/>
          <a:p>
            <a:pPr algn="ctr">
              <a:lnSpc>
                <a:spcPts val="3327"/>
              </a:lnSpc>
            </a:pPr>
            <a:r>
              <a:rPr lang="en-US" sz="2773">
                <a:solidFill>
                  <a:srgbClr val="FFFFFF"/>
                </a:solidFill>
                <a:latin typeface="Times New Roman Bold"/>
              </a:rPr>
              <a:t>III</a:t>
            </a:r>
          </a:p>
        </p:txBody>
      </p:sp>
      <p:sp>
        <p:nvSpPr>
          <p:cNvPr name="TextBox 43" id="43"/>
          <p:cNvSpPr txBox="true"/>
          <p:nvPr/>
        </p:nvSpPr>
        <p:spPr>
          <a:xfrm rot="0">
            <a:off x="1468512" y="4776752"/>
            <a:ext cx="7925361" cy="448906"/>
          </a:xfrm>
          <a:prstGeom prst="rect">
            <a:avLst/>
          </a:prstGeom>
        </p:spPr>
        <p:txBody>
          <a:bodyPr anchor="t" rtlCol="false" tIns="0" lIns="0" bIns="0" rIns="0">
            <a:spAutoFit/>
          </a:bodyPr>
          <a:lstStyle/>
          <a:p>
            <a:pPr algn="l">
              <a:lnSpc>
                <a:spcPts val="3327"/>
              </a:lnSpc>
            </a:pPr>
            <a:r>
              <a:rPr lang="en-US" sz="2773">
                <a:solidFill>
                  <a:srgbClr val="0070C0"/>
                </a:solidFill>
                <a:latin typeface="Times New Roman Bold"/>
              </a:rPr>
              <a:t>CONCLUSION</a:t>
            </a:r>
          </a:p>
        </p:txBody>
      </p:sp>
      <p:grpSp>
        <p:nvGrpSpPr>
          <p:cNvPr name="Group 44" id="44"/>
          <p:cNvGrpSpPr/>
          <p:nvPr/>
        </p:nvGrpSpPr>
        <p:grpSpPr>
          <a:xfrm rot="0">
            <a:off x="1507025" y="4162774"/>
            <a:ext cx="7846660" cy="117653"/>
            <a:chOff x="0" y="0"/>
            <a:chExt cx="10462213" cy="156871"/>
          </a:xfrm>
        </p:grpSpPr>
        <p:sp>
          <p:nvSpPr>
            <p:cNvPr name="Freeform 45" id="45"/>
            <p:cNvSpPr/>
            <p:nvPr/>
          </p:nvSpPr>
          <p:spPr>
            <a:xfrm flipH="false" flipV="false" rot="0">
              <a:off x="17907" y="0"/>
              <a:ext cx="10417810" cy="1819656"/>
            </a:xfrm>
            <a:custGeom>
              <a:avLst/>
              <a:gdLst/>
              <a:ahLst/>
              <a:cxnLst/>
              <a:rect r="r" b="b" t="t" l="l"/>
              <a:pathLst>
                <a:path h="1819656" w="10417810">
                  <a:moveTo>
                    <a:pt x="72263" y="111506"/>
                  </a:moveTo>
                  <a:lnTo>
                    <a:pt x="108331" y="111125"/>
                  </a:lnTo>
                  <a:lnTo>
                    <a:pt x="108712" y="147193"/>
                  </a:lnTo>
                  <a:lnTo>
                    <a:pt x="72644" y="147574"/>
                  </a:lnTo>
                  <a:close/>
                  <a:moveTo>
                    <a:pt x="144907" y="146812"/>
                  </a:moveTo>
                  <a:lnTo>
                    <a:pt x="180975" y="146431"/>
                  </a:lnTo>
                  <a:lnTo>
                    <a:pt x="181356" y="182499"/>
                  </a:lnTo>
                  <a:lnTo>
                    <a:pt x="145288" y="182880"/>
                  </a:lnTo>
                  <a:close/>
                  <a:moveTo>
                    <a:pt x="217551" y="182118"/>
                  </a:moveTo>
                  <a:lnTo>
                    <a:pt x="253619" y="181737"/>
                  </a:lnTo>
                  <a:lnTo>
                    <a:pt x="254000" y="217805"/>
                  </a:lnTo>
                  <a:lnTo>
                    <a:pt x="217932" y="218186"/>
                  </a:lnTo>
                  <a:close/>
                  <a:moveTo>
                    <a:pt x="290195" y="217424"/>
                  </a:moveTo>
                  <a:lnTo>
                    <a:pt x="326263" y="217043"/>
                  </a:lnTo>
                  <a:lnTo>
                    <a:pt x="326644" y="253111"/>
                  </a:lnTo>
                  <a:lnTo>
                    <a:pt x="290576" y="253492"/>
                  </a:lnTo>
                  <a:close/>
                  <a:moveTo>
                    <a:pt x="362839" y="252730"/>
                  </a:moveTo>
                  <a:lnTo>
                    <a:pt x="398907" y="252349"/>
                  </a:lnTo>
                  <a:lnTo>
                    <a:pt x="399288" y="288417"/>
                  </a:lnTo>
                  <a:lnTo>
                    <a:pt x="363220" y="288798"/>
                  </a:lnTo>
                  <a:close/>
                  <a:moveTo>
                    <a:pt x="435483" y="288036"/>
                  </a:moveTo>
                  <a:lnTo>
                    <a:pt x="471551" y="287655"/>
                  </a:lnTo>
                  <a:lnTo>
                    <a:pt x="471932" y="323723"/>
                  </a:lnTo>
                  <a:lnTo>
                    <a:pt x="435864" y="324104"/>
                  </a:lnTo>
                  <a:close/>
                  <a:moveTo>
                    <a:pt x="508127" y="323342"/>
                  </a:moveTo>
                  <a:lnTo>
                    <a:pt x="544195" y="322961"/>
                  </a:lnTo>
                  <a:lnTo>
                    <a:pt x="544576" y="359029"/>
                  </a:lnTo>
                  <a:lnTo>
                    <a:pt x="508508" y="359410"/>
                  </a:lnTo>
                  <a:close/>
                  <a:moveTo>
                    <a:pt x="580771" y="358648"/>
                  </a:moveTo>
                  <a:lnTo>
                    <a:pt x="616839" y="358267"/>
                  </a:lnTo>
                  <a:lnTo>
                    <a:pt x="617220" y="394335"/>
                  </a:lnTo>
                  <a:lnTo>
                    <a:pt x="581152" y="394716"/>
                  </a:lnTo>
                  <a:close/>
                  <a:moveTo>
                    <a:pt x="653415" y="393954"/>
                  </a:moveTo>
                  <a:lnTo>
                    <a:pt x="689483" y="393573"/>
                  </a:lnTo>
                  <a:lnTo>
                    <a:pt x="689864" y="429641"/>
                  </a:lnTo>
                  <a:lnTo>
                    <a:pt x="653796" y="430022"/>
                  </a:lnTo>
                  <a:close/>
                  <a:moveTo>
                    <a:pt x="726059" y="429260"/>
                  </a:moveTo>
                  <a:lnTo>
                    <a:pt x="762127" y="428879"/>
                  </a:lnTo>
                  <a:lnTo>
                    <a:pt x="762508" y="464947"/>
                  </a:lnTo>
                  <a:lnTo>
                    <a:pt x="726440" y="465328"/>
                  </a:lnTo>
                  <a:close/>
                  <a:moveTo>
                    <a:pt x="798703" y="464566"/>
                  </a:moveTo>
                  <a:lnTo>
                    <a:pt x="834771" y="464185"/>
                  </a:lnTo>
                  <a:lnTo>
                    <a:pt x="835152" y="500253"/>
                  </a:lnTo>
                  <a:lnTo>
                    <a:pt x="799084" y="500634"/>
                  </a:lnTo>
                  <a:close/>
                  <a:moveTo>
                    <a:pt x="871347" y="499872"/>
                  </a:moveTo>
                  <a:lnTo>
                    <a:pt x="907415" y="499491"/>
                  </a:lnTo>
                  <a:lnTo>
                    <a:pt x="907796" y="535559"/>
                  </a:lnTo>
                  <a:lnTo>
                    <a:pt x="871728" y="535940"/>
                  </a:lnTo>
                  <a:close/>
                  <a:moveTo>
                    <a:pt x="943991" y="535178"/>
                  </a:moveTo>
                  <a:lnTo>
                    <a:pt x="980059" y="534797"/>
                  </a:lnTo>
                  <a:lnTo>
                    <a:pt x="980440" y="570865"/>
                  </a:lnTo>
                  <a:lnTo>
                    <a:pt x="944372" y="571246"/>
                  </a:lnTo>
                  <a:close/>
                  <a:moveTo>
                    <a:pt x="1016635" y="570484"/>
                  </a:moveTo>
                  <a:lnTo>
                    <a:pt x="1052703" y="570103"/>
                  </a:lnTo>
                  <a:lnTo>
                    <a:pt x="1053084" y="606171"/>
                  </a:lnTo>
                  <a:lnTo>
                    <a:pt x="1017016" y="606552"/>
                  </a:lnTo>
                  <a:close/>
                  <a:moveTo>
                    <a:pt x="1089279" y="605790"/>
                  </a:moveTo>
                  <a:lnTo>
                    <a:pt x="1125347" y="605409"/>
                  </a:lnTo>
                  <a:lnTo>
                    <a:pt x="1125728" y="641477"/>
                  </a:lnTo>
                  <a:lnTo>
                    <a:pt x="1089660" y="641858"/>
                  </a:lnTo>
                  <a:close/>
                  <a:moveTo>
                    <a:pt x="1161923" y="641096"/>
                  </a:moveTo>
                  <a:lnTo>
                    <a:pt x="1197991" y="640715"/>
                  </a:lnTo>
                  <a:lnTo>
                    <a:pt x="1198372" y="676783"/>
                  </a:lnTo>
                  <a:lnTo>
                    <a:pt x="1162304" y="677164"/>
                  </a:lnTo>
                  <a:close/>
                  <a:moveTo>
                    <a:pt x="1234567" y="676402"/>
                  </a:moveTo>
                  <a:lnTo>
                    <a:pt x="1270635" y="676021"/>
                  </a:lnTo>
                  <a:lnTo>
                    <a:pt x="1271016" y="712089"/>
                  </a:lnTo>
                  <a:lnTo>
                    <a:pt x="1234948" y="712470"/>
                  </a:lnTo>
                  <a:close/>
                  <a:moveTo>
                    <a:pt x="1307211" y="711708"/>
                  </a:moveTo>
                  <a:lnTo>
                    <a:pt x="1343279" y="711327"/>
                  </a:lnTo>
                  <a:lnTo>
                    <a:pt x="1343660" y="747395"/>
                  </a:lnTo>
                  <a:lnTo>
                    <a:pt x="1307592" y="747776"/>
                  </a:lnTo>
                  <a:close/>
                  <a:moveTo>
                    <a:pt x="1379855" y="747014"/>
                  </a:moveTo>
                  <a:lnTo>
                    <a:pt x="1415923" y="746633"/>
                  </a:lnTo>
                  <a:lnTo>
                    <a:pt x="1416304" y="782701"/>
                  </a:lnTo>
                  <a:lnTo>
                    <a:pt x="1380236" y="783082"/>
                  </a:lnTo>
                  <a:close/>
                  <a:moveTo>
                    <a:pt x="1452499" y="782320"/>
                  </a:moveTo>
                  <a:lnTo>
                    <a:pt x="1488567" y="781939"/>
                  </a:lnTo>
                  <a:lnTo>
                    <a:pt x="1488948" y="818007"/>
                  </a:lnTo>
                  <a:lnTo>
                    <a:pt x="1452880" y="818388"/>
                  </a:lnTo>
                  <a:close/>
                  <a:moveTo>
                    <a:pt x="1525143" y="817626"/>
                  </a:moveTo>
                  <a:lnTo>
                    <a:pt x="1561211" y="817245"/>
                  </a:lnTo>
                  <a:lnTo>
                    <a:pt x="1561592" y="853313"/>
                  </a:lnTo>
                  <a:lnTo>
                    <a:pt x="1525524" y="853694"/>
                  </a:lnTo>
                  <a:close/>
                  <a:moveTo>
                    <a:pt x="1597787" y="852932"/>
                  </a:moveTo>
                  <a:lnTo>
                    <a:pt x="1633855" y="852551"/>
                  </a:lnTo>
                  <a:lnTo>
                    <a:pt x="1634236" y="888619"/>
                  </a:lnTo>
                  <a:lnTo>
                    <a:pt x="1598168" y="889000"/>
                  </a:lnTo>
                  <a:close/>
                  <a:moveTo>
                    <a:pt x="1670431" y="888238"/>
                  </a:moveTo>
                  <a:lnTo>
                    <a:pt x="1706499" y="887857"/>
                  </a:lnTo>
                  <a:lnTo>
                    <a:pt x="1706880" y="923925"/>
                  </a:lnTo>
                  <a:lnTo>
                    <a:pt x="1670812" y="924306"/>
                  </a:lnTo>
                  <a:close/>
                  <a:moveTo>
                    <a:pt x="1743075" y="923544"/>
                  </a:moveTo>
                  <a:lnTo>
                    <a:pt x="1779143" y="923163"/>
                  </a:lnTo>
                  <a:lnTo>
                    <a:pt x="1779524" y="959231"/>
                  </a:lnTo>
                  <a:lnTo>
                    <a:pt x="1743456" y="959612"/>
                  </a:lnTo>
                  <a:close/>
                  <a:moveTo>
                    <a:pt x="1815719" y="958850"/>
                  </a:moveTo>
                  <a:lnTo>
                    <a:pt x="1851787" y="958469"/>
                  </a:lnTo>
                  <a:lnTo>
                    <a:pt x="1852168" y="994537"/>
                  </a:lnTo>
                  <a:lnTo>
                    <a:pt x="1816100" y="994918"/>
                  </a:lnTo>
                  <a:close/>
                  <a:moveTo>
                    <a:pt x="1888363" y="994156"/>
                  </a:moveTo>
                  <a:lnTo>
                    <a:pt x="1924431" y="993775"/>
                  </a:lnTo>
                  <a:lnTo>
                    <a:pt x="1924812" y="1029843"/>
                  </a:lnTo>
                  <a:lnTo>
                    <a:pt x="1888744" y="1030224"/>
                  </a:lnTo>
                  <a:close/>
                  <a:moveTo>
                    <a:pt x="1950593" y="91313"/>
                  </a:moveTo>
                  <a:lnTo>
                    <a:pt x="1986661" y="90932"/>
                  </a:lnTo>
                  <a:lnTo>
                    <a:pt x="1987042" y="127000"/>
                  </a:lnTo>
                  <a:lnTo>
                    <a:pt x="1950974" y="127381"/>
                  </a:lnTo>
                  <a:close/>
                  <a:moveTo>
                    <a:pt x="2023237" y="126619"/>
                  </a:moveTo>
                  <a:lnTo>
                    <a:pt x="2059305" y="126238"/>
                  </a:lnTo>
                  <a:lnTo>
                    <a:pt x="2059686" y="162306"/>
                  </a:lnTo>
                  <a:lnTo>
                    <a:pt x="2023618" y="162687"/>
                  </a:lnTo>
                  <a:close/>
                  <a:moveTo>
                    <a:pt x="2095881" y="161925"/>
                  </a:moveTo>
                  <a:lnTo>
                    <a:pt x="2131949" y="161544"/>
                  </a:lnTo>
                  <a:lnTo>
                    <a:pt x="2132330" y="197612"/>
                  </a:lnTo>
                  <a:lnTo>
                    <a:pt x="2096262" y="197993"/>
                  </a:lnTo>
                  <a:close/>
                  <a:moveTo>
                    <a:pt x="2167255" y="88900"/>
                  </a:moveTo>
                  <a:lnTo>
                    <a:pt x="2203323" y="88519"/>
                  </a:lnTo>
                  <a:lnTo>
                    <a:pt x="2203704" y="124587"/>
                  </a:lnTo>
                  <a:lnTo>
                    <a:pt x="2167636" y="124968"/>
                  </a:lnTo>
                  <a:close/>
                  <a:moveTo>
                    <a:pt x="2239899" y="124206"/>
                  </a:moveTo>
                  <a:lnTo>
                    <a:pt x="2275967" y="123825"/>
                  </a:lnTo>
                  <a:lnTo>
                    <a:pt x="2276348" y="159893"/>
                  </a:lnTo>
                  <a:lnTo>
                    <a:pt x="2240280" y="160274"/>
                  </a:lnTo>
                  <a:close/>
                  <a:moveTo>
                    <a:pt x="2312543" y="159512"/>
                  </a:moveTo>
                  <a:lnTo>
                    <a:pt x="2348611" y="159131"/>
                  </a:lnTo>
                  <a:lnTo>
                    <a:pt x="2348992" y="195199"/>
                  </a:lnTo>
                  <a:lnTo>
                    <a:pt x="2312924" y="195580"/>
                  </a:lnTo>
                  <a:close/>
                  <a:moveTo>
                    <a:pt x="2385187" y="194818"/>
                  </a:moveTo>
                  <a:lnTo>
                    <a:pt x="2421255" y="194437"/>
                  </a:lnTo>
                  <a:lnTo>
                    <a:pt x="2421636" y="230505"/>
                  </a:lnTo>
                  <a:lnTo>
                    <a:pt x="2385568" y="230886"/>
                  </a:lnTo>
                  <a:close/>
                  <a:moveTo>
                    <a:pt x="2457831" y="230124"/>
                  </a:moveTo>
                  <a:lnTo>
                    <a:pt x="2493899" y="229743"/>
                  </a:lnTo>
                  <a:lnTo>
                    <a:pt x="2494280" y="265811"/>
                  </a:lnTo>
                  <a:lnTo>
                    <a:pt x="2458212" y="266192"/>
                  </a:lnTo>
                  <a:close/>
                  <a:moveTo>
                    <a:pt x="2530475" y="265430"/>
                  </a:moveTo>
                  <a:lnTo>
                    <a:pt x="2566543" y="265049"/>
                  </a:lnTo>
                  <a:lnTo>
                    <a:pt x="2566924" y="301117"/>
                  </a:lnTo>
                  <a:lnTo>
                    <a:pt x="2530856" y="301498"/>
                  </a:lnTo>
                  <a:close/>
                  <a:moveTo>
                    <a:pt x="2603119" y="300736"/>
                  </a:moveTo>
                  <a:lnTo>
                    <a:pt x="2639187" y="300355"/>
                  </a:lnTo>
                  <a:lnTo>
                    <a:pt x="2639568" y="336423"/>
                  </a:lnTo>
                  <a:lnTo>
                    <a:pt x="2603500" y="336804"/>
                  </a:lnTo>
                  <a:close/>
                  <a:moveTo>
                    <a:pt x="2675763" y="336042"/>
                  </a:moveTo>
                  <a:lnTo>
                    <a:pt x="2711831" y="335661"/>
                  </a:lnTo>
                  <a:lnTo>
                    <a:pt x="2712212" y="371729"/>
                  </a:lnTo>
                  <a:lnTo>
                    <a:pt x="2676144" y="372110"/>
                  </a:lnTo>
                  <a:close/>
                  <a:moveTo>
                    <a:pt x="2748407" y="371348"/>
                  </a:moveTo>
                  <a:lnTo>
                    <a:pt x="2784475" y="370967"/>
                  </a:lnTo>
                  <a:lnTo>
                    <a:pt x="2784856" y="407035"/>
                  </a:lnTo>
                  <a:lnTo>
                    <a:pt x="2748788" y="407416"/>
                  </a:lnTo>
                  <a:close/>
                  <a:moveTo>
                    <a:pt x="2821051" y="406654"/>
                  </a:moveTo>
                  <a:lnTo>
                    <a:pt x="2857119" y="406273"/>
                  </a:lnTo>
                  <a:lnTo>
                    <a:pt x="2857500" y="442341"/>
                  </a:lnTo>
                  <a:lnTo>
                    <a:pt x="2821432" y="442722"/>
                  </a:lnTo>
                  <a:close/>
                  <a:moveTo>
                    <a:pt x="2893695" y="441960"/>
                  </a:moveTo>
                  <a:lnTo>
                    <a:pt x="2929763" y="441579"/>
                  </a:lnTo>
                  <a:lnTo>
                    <a:pt x="2930144" y="477647"/>
                  </a:lnTo>
                  <a:lnTo>
                    <a:pt x="2894076" y="478028"/>
                  </a:lnTo>
                  <a:close/>
                  <a:moveTo>
                    <a:pt x="2966339" y="477266"/>
                  </a:moveTo>
                  <a:lnTo>
                    <a:pt x="3002407" y="476885"/>
                  </a:lnTo>
                  <a:lnTo>
                    <a:pt x="3002788" y="512953"/>
                  </a:lnTo>
                  <a:lnTo>
                    <a:pt x="2966720" y="513334"/>
                  </a:lnTo>
                  <a:close/>
                  <a:moveTo>
                    <a:pt x="3038983" y="512572"/>
                  </a:moveTo>
                  <a:lnTo>
                    <a:pt x="3075051" y="512191"/>
                  </a:lnTo>
                  <a:lnTo>
                    <a:pt x="3075432" y="548259"/>
                  </a:lnTo>
                  <a:lnTo>
                    <a:pt x="3039364" y="548640"/>
                  </a:lnTo>
                  <a:close/>
                  <a:moveTo>
                    <a:pt x="3111627" y="547878"/>
                  </a:moveTo>
                  <a:lnTo>
                    <a:pt x="3147695" y="547497"/>
                  </a:lnTo>
                  <a:lnTo>
                    <a:pt x="3148076" y="583565"/>
                  </a:lnTo>
                  <a:lnTo>
                    <a:pt x="3112008" y="583946"/>
                  </a:lnTo>
                  <a:close/>
                  <a:moveTo>
                    <a:pt x="3184271" y="583184"/>
                  </a:moveTo>
                  <a:lnTo>
                    <a:pt x="3220339" y="582803"/>
                  </a:lnTo>
                  <a:lnTo>
                    <a:pt x="3220720" y="618871"/>
                  </a:lnTo>
                  <a:lnTo>
                    <a:pt x="3184652" y="619252"/>
                  </a:lnTo>
                  <a:close/>
                  <a:moveTo>
                    <a:pt x="3256915" y="618490"/>
                  </a:moveTo>
                  <a:lnTo>
                    <a:pt x="3292983" y="618109"/>
                  </a:lnTo>
                  <a:lnTo>
                    <a:pt x="3293364" y="654177"/>
                  </a:lnTo>
                  <a:lnTo>
                    <a:pt x="3257296" y="654558"/>
                  </a:lnTo>
                  <a:close/>
                  <a:moveTo>
                    <a:pt x="3329559" y="653796"/>
                  </a:moveTo>
                  <a:lnTo>
                    <a:pt x="3365627" y="653415"/>
                  </a:lnTo>
                  <a:lnTo>
                    <a:pt x="3366008" y="689483"/>
                  </a:lnTo>
                  <a:lnTo>
                    <a:pt x="3329940" y="689864"/>
                  </a:lnTo>
                  <a:close/>
                  <a:moveTo>
                    <a:pt x="3402203" y="689102"/>
                  </a:moveTo>
                  <a:lnTo>
                    <a:pt x="3438271" y="688721"/>
                  </a:lnTo>
                  <a:lnTo>
                    <a:pt x="3438652" y="724789"/>
                  </a:lnTo>
                  <a:lnTo>
                    <a:pt x="3402584" y="725170"/>
                  </a:lnTo>
                  <a:close/>
                  <a:moveTo>
                    <a:pt x="3474847" y="724408"/>
                  </a:moveTo>
                  <a:lnTo>
                    <a:pt x="3510915" y="724027"/>
                  </a:lnTo>
                  <a:lnTo>
                    <a:pt x="3511296" y="760095"/>
                  </a:lnTo>
                  <a:lnTo>
                    <a:pt x="3475228" y="760476"/>
                  </a:lnTo>
                  <a:close/>
                  <a:moveTo>
                    <a:pt x="3547491" y="759714"/>
                  </a:moveTo>
                  <a:lnTo>
                    <a:pt x="3583559" y="759333"/>
                  </a:lnTo>
                  <a:lnTo>
                    <a:pt x="3583940" y="795401"/>
                  </a:lnTo>
                  <a:lnTo>
                    <a:pt x="3547872" y="795782"/>
                  </a:lnTo>
                  <a:close/>
                  <a:moveTo>
                    <a:pt x="3620135" y="795020"/>
                  </a:moveTo>
                  <a:lnTo>
                    <a:pt x="3656203" y="794639"/>
                  </a:lnTo>
                  <a:lnTo>
                    <a:pt x="3656584" y="830707"/>
                  </a:lnTo>
                  <a:lnTo>
                    <a:pt x="3620516" y="831088"/>
                  </a:lnTo>
                  <a:close/>
                  <a:moveTo>
                    <a:pt x="3692779" y="830326"/>
                  </a:moveTo>
                  <a:lnTo>
                    <a:pt x="3728847" y="829945"/>
                  </a:lnTo>
                  <a:lnTo>
                    <a:pt x="3729228" y="866013"/>
                  </a:lnTo>
                  <a:lnTo>
                    <a:pt x="3693160" y="866394"/>
                  </a:lnTo>
                  <a:close/>
                  <a:moveTo>
                    <a:pt x="3765423" y="865632"/>
                  </a:moveTo>
                  <a:lnTo>
                    <a:pt x="3801491" y="865251"/>
                  </a:lnTo>
                  <a:lnTo>
                    <a:pt x="3801872" y="901319"/>
                  </a:lnTo>
                  <a:lnTo>
                    <a:pt x="3765804" y="901700"/>
                  </a:lnTo>
                  <a:close/>
                  <a:moveTo>
                    <a:pt x="3838067" y="900938"/>
                  </a:moveTo>
                  <a:lnTo>
                    <a:pt x="3874135" y="900557"/>
                  </a:lnTo>
                  <a:lnTo>
                    <a:pt x="3874516" y="936625"/>
                  </a:lnTo>
                  <a:lnTo>
                    <a:pt x="3838448" y="937006"/>
                  </a:lnTo>
                  <a:close/>
                  <a:moveTo>
                    <a:pt x="3910711" y="936244"/>
                  </a:moveTo>
                  <a:lnTo>
                    <a:pt x="3946779" y="935863"/>
                  </a:lnTo>
                  <a:lnTo>
                    <a:pt x="3947160" y="971931"/>
                  </a:lnTo>
                  <a:lnTo>
                    <a:pt x="3911092" y="972312"/>
                  </a:lnTo>
                  <a:close/>
                  <a:moveTo>
                    <a:pt x="3983355" y="971550"/>
                  </a:moveTo>
                  <a:lnTo>
                    <a:pt x="4019423" y="971169"/>
                  </a:lnTo>
                  <a:lnTo>
                    <a:pt x="4019804" y="1007237"/>
                  </a:lnTo>
                  <a:lnTo>
                    <a:pt x="3983736" y="1007618"/>
                  </a:lnTo>
                  <a:close/>
                  <a:moveTo>
                    <a:pt x="4055999" y="1006856"/>
                  </a:moveTo>
                  <a:lnTo>
                    <a:pt x="4092067" y="1006475"/>
                  </a:lnTo>
                  <a:lnTo>
                    <a:pt x="4092448" y="1042543"/>
                  </a:lnTo>
                  <a:lnTo>
                    <a:pt x="4056380" y="1042924"/>
                  </a:lnTo>
                  <a:close/>
                  <a:moveTo>
                    <a:pt x="4128643" y="1042162"/>
                  </a:moveTo>
                  <a:lnTo>
                    <a:pt x="4164711" y="1041781"/>
                  </a:lnTo>
                  <a:lnTo>
                    <a:pt x="4165092" y="1077849"/>
                  </a:lnTo>
                  <a:lnTo>
                    <a:pt x="4129024" y="1078230"/>
                  </a:lnTo>
                  <a:close/>
                  <a:moveTo>
                    <a:pt x="4201287" y="1077468"/>
                  </a:moveTo>
                  <a:lnTo>
                    <a:pt x="4237355" y="1077087"/>
                  </a:lnTo>
                  <a:lnTo>
                    <a:pt x="4237736" y="1113155"/>
                  </a:lnTo>
                  <a:lnTo>
                    <a:pt x="4201668" y="1113536"/>
                  </a:lnTo>
                  <a:close/>
                  <a:moveTo>
                    <a:pt x="4273931" y="1112774"/>
                  </a:moveTo>
                  <a:lnTo>
                    <a:pt x="4309999" y="1112393"/>
                  </a:lnTo>
                  <a:lnTo>
                    <a:pt x="4310380" y="1148461"/>
                  </a:lnTo>
                  <a:lnTo>
                    <a:pt x="4274312" y="1148842"/>
                  </a:lnTo>
                  <a:close/>
                  <a:moveTo>
                    <a:pt x="4346575" y="1148080"/>
                  </a:moveTo>
                  <a:lnTo>
                    <a:pt x="4382643" y="1147699"/>
                  </a:lnTo>
                  <a:lnTo>
                    <a:pt x="4383024" y="1183767"/>
                  </a:lnTo>
                  <a:lnTo>
                    <a:pt x="4346956" y="1184148"/>
                  </a:lnTo>
                  <a:close/>
                  <a:moveTo>
                    <a:pt x="4419219" y="1183386"/>
                  </a:moveTo>
                  <a:lnTo>
                    <a:pt x="4455287" y="1183005"/>
                  </a:lnTo>
                  <a:lnTo>
                    <a:pt x="4455668" y="1219073"/>
                  </a:lnTo>
                  <a:lnTo>
                    <a:pt x="4419600" y="1219454"/>
                  </a:lnTo>
                  <a:close/>
                  <a:moveTo>
                    <a:pt x="4491863" y="1218692"/>
                  </a:moveTo>
                  <a:lnTo>
                    <a:pt x="4527931" y="1218311"/>
                  </a:lnTo>
                  <a:lnTo>
                    <a:pt x="4528312" y="1254379"/>
                  </a:lnTo>
                  <a:lnTo>
                    <a:pt x="4492244" y="1254760"/>
                  </a:lnTo>
                  <a:close/>
                  <a:moveTo>
                    <a:pt x="4564507" y="1253998"/>
                  </a:moveTo>
                  <a:lnTo>
                    <a:pt x="4600575" y="1253617"/>
                  </a:lnTo>
                  <a:lnTo>
                    <a:pt x="4600956" y="1289685"/>
                  </a:lnTo>
                  <a:lnTo>
                    <a:pt x="4564888" y="1290066"/>
                  </a:lnTo>
                  <a:close/>
                  <a:moveTo>
                    <a:pt x="4637151" y="1289304"/>
                  </a:moveTo>
                  <a:lnTo>
                    <a:pt x="4673219" y="1288923"/>
                  </a:lnTo>
                  <a:lnTo>
                    <a:pt x="4673600" y="1324991"/>
                  </a:lnTo>
                  <a:lnTo>
                    <a:pt x="4637532" y="1325372"/>
                  </a:lnTo>
                  <a:close/>
                  <a:moveTo>
                    <a:pt x="4709795" y="1324610"/>
                  </a:moveTo>
                  <a:lnTo>
                    <a:pt x="4745863" y="1324229"/>
                  </a:lnTo>
                  <a:lnTo>
                    <a:pt x="4746244" y="1360297"/>
                  </a:lnTo>
                  <a:lnTo>
                    <a:pt x="4710176" y="1360678"/>
                  </a:lnTo>
                  <a:close/>
                  <a:moveTo>
                    <a:pt x="4782439" y="1359916"/>
                  </a:moveTo>
                  <a:lnTo>
                    <a:pt x="4818507" y="1359535"/>
                  </a:lnTo>
                  <a:lnTo>
                    <a:pt x="4818888" y="1395603"/>
                  </a:lnTo>
                  <a:lnTo>
                    <a:pt x="4782820" y="1395984"/>
                  </a:lnTo>
                  <a:close/>
                  <a:moveTo>
                    <a:pt x="4855083" y="1395222"/>
                  </a:moveTo>
                  <a:lnTo>
                    <a:pt x="4891151" y="1394841"/>
                  </a:lnTo>
                  <a:lnTo>
                    <a:pt x="4891532" y="1430909"/>
                  </a:lnTo>
                  <a:lnTo>
                    <a:pt x="4855464" y="1431290"/>
                  </a:lnTo>
                  <a:close/>
                  <a:moveTo>
                    <a:pt x="4927727" y="1430528"/>
                  </a:moveTo>
                  <a:lnTo>
                    <a:pt x="4963795" y="1430147"/>
                  </a:lnTo>
                  <a:lnTo>
                    <a:pt x="4964176" y="1466215"/>
                  </a:lnTo>
                  <a:lnTo>
                    <a:pt x="4928108" y="1466596"/>
                  </a:lnTo>
                  <a:close/>
                  <a:moveTo>
                    <a:pt x="5000371" y="1465834"/>
                  </a:moveTo>
                  <a:lnTo>
                    <a:pt x="5036439" y="1465453"/>
                  </a:lnTo>
                  <a:lnTo>
                    <a:pt x="5036820" y="1501521"/>
                  </a:lnTo>
                  <a:lnTo>
                    <a:pt x="5000752" y="1501902"/>
                  </a:lnTo>
                  <a:close/>
                  <a:moveTo>
                    <a:pt x="5073015" y="1501140"/>
                  </a:moveTo>
                  <a:lnTo>
                    <a:pt x="5109083" y="1500759"/>
                  </a:lnTo>
                  <a:lnTo>
                    <a:pt x="5109464" y="1536827"/>
                  </a:lnTo>
                  <a:lnTo>
                    <a:pt x="5073396" y="1537208"/>
                  </a:lnTo>
                  <a:close/>
                  <a:moveTo>
                    <a:pt x="5145659" y="1536446"/>
                  </a:moveTo>
                  <a:lnTo>
                    <a:pt x="5181727" y="1536065"/>
                  </a:lnTo>
                  <a:lnTo>
                    <a:pt x="5182108" y="1572133"/>
                  </a:lnTo>
                  <a:lnTo>
                    <a:pt x="5146040" y="1572514"/>
                  </a:lnTo>
                  <a:close/>
                  <a:moveTo>
                    <a:pt x="5218303" y="1571752"/>
                  </a:moveTo>
                  <a:lnTo>
                    <a:pt x="5254371" y="1571371"/>
                  </a:lnTo>
                  <a:lnTo>
                    <a:pt x="5254752" y="1607439"/>
                  </a:lnTo>
                  <a:lnTo>
                    <a:pt x="5218684" y="1607820"/>
                  </a:lnTo>
                  <a:close/>
                  <a:moveTo>
                    <a:pt x="5290947" y="1607058"/>
                  </a:moveTo>
                  <a:lnTo>
                    <a:pt x="5327015" y="1606677"/>
                  </a:lnTo>
                  <a:lnTo>
                    <a:pt x="5327396" y="1642745"/>
                  </a:lnTo>
                  <a:lnTo>
                    <a:pt x="5291328" y="1643126"/>
                  </a:lnTo>
                  <a:close/>
                  <a:moveTo>
                    <a:pt x="5363591" y="1642364"/>
                  </a:moveTo>
                  <a:lnTo>
                    <a:pt x="5399659" y="1641983"/>
                  </a:lnTo>
                  <a:lnTo>
                    <a:pt x="5400040" y="1678051"/>
                  </a:lnTo>
                  <a:lnTo>
                    <a:pt x="5363972" y="1678432"/>
                  </a:lnTo>
                  <a:close/>
                  <a:moveTo>
                    <a:pt x="5436235" y="1677670"/>
                  </a:moveTo>
                  <a:lnTo>
                    <a:pt x="5472303" y="1677289"/>
                  </a:lnTo>
                  <a:lnTo>
                    <a:pt x="5472684" y="1713357"/>
                  </a:lnTo>
                  <a:lnTo>
                    <a:pt x="5436616" y="1713738"/>
                  </a:lnTo>
                  <a:close/>
                  <a:moveTo>
                    <a:pt x="5508879" y="1712976"/>
                  </a:moveTo>
                  <a:lnTo>
                    <a:pt x="5544947" y="1712595"/>
                  </a:lnTo>
                  <a:lnTo>
                    <a:pt x="5545328" y="1748663"/>
                  </a:lnTo>
                  <a:lnTo>
                    <a:pt x="5509260" y="1749044"/>
                  </a:lnTo>
                  <a:close/>
                  <a:moveTo>
                    <a:pt x="5581523" y="1748282"/>
                  </a:moveTo>
                  <a:lnTo>
                    <a:pt x="5617591" y="1747901"/>
                  </a:lnTo>
                  <a:lnTo>
                    <a:pt x="5617972" y="1783969"/>
                  </a:lnTo>
                  <a:lnTo>
                    <a:pt x="5581904" y="1784350"/>
                  </a:lnTo>
                  <a:close/>
                  <a:moveTo>
                    <a:pt x="5654167" y="1783588"/>
                  </a:moveTo>
                  <a:lnTo>
                    <a:pt x="5690235" y="1783207"/>
                  </a:lnTo>
                  <a:lnTo>
                    <a:pt x="5690616" y="1819275"/>
                  </a:lnTo>
                  <a:lnTo>
                    <a:pt x="5654548" y="1819656"/>
                  </a:lnTo>
                  <a:close/>
                  <a:moveTo>
                    <a:pt x="5707253" y="50800"/>
                  </a:moveTo>
                  <a:lnTo>
                    <a:pt x="5743321" y="50419"/>
                  </a:lnTo>
                  <a:lnTo>
                    <a:pt x="5743702" y="86487"/>
                  </a:lnTo>
                  <a:lnTo>
                    <a:pt x="5707634" y="86868"/>
                  </a:lnTo>
                  <a:close/>
                  <a:moveTo>
                    <a:pt x="5779897" y="86106"/>
                  </a:moveTo>
                  <a:lnTo>
                    <a:pt x="5815965" y="85725"/>
                  </a:lnTo>
                  <a:lnTo>
                    <a:pt x="5816346" y="121793"/>
                  </a:lnTo>
                  <a:lnTo>
                    <a:pt x="5780278" y="122174"/>
                  </a:lnTo>
                  <a:close/>
                  <a:moveTo>
                    <a:pt x="5852541" y="121412"/>
                  </a:moveTo>
                  <a:lnTo>
                    <a:pt x="5888609" y="121031"/>
                  </a:lnTo>
                  <a:lnTo>
                    <a:pt x="5888990" y="157099"/>
                  </a:lnTo>
                  <a:lnTo>
                    <a:pt x="5852922" y="157480"/>
                  </a:lnTo>
                  <a:close/>
                  <a:moveTo>
                    <a:pt x="5925185" y="156718"/>
                  </a:moveTo>
                  <a:lnTo>
                    <a:pt x="5961253" y="156337"/>
                  </a:lnTo>
                  <a:lnTo>
                    <a:pt x="5961634" y="192405"/>
                  </a:lnTo>
                  <a:lnTo>
                    <a:pt x="5925566" y="192786"/>
                  </a:lnTo>
                  <a:close/>
                  <a:moveTo>
                    <a:pt x="5997829" y="192024"/>
                  </a:moveTo>
                  <a:lnTo>
                    <a:pt x="6033897" y="191643"/>
                  </a:lnTo>
                  <a:lnTo>
                    <a:pt x="6034278" y="227711"/>
                  </a:lnTo>
                  <a:lnTo>
                    <a:pt x="5998210" y="228092"/>
                  </a:lnTo>
                  <a:close/>
                  <a:moveTo>
                    <a:pt x="6070473" y="227330"/>
                  </a:moveTo>
                  <a:lnTo>
                    <a:pt x="6106541" y="226949"/>
                  </a:lnTo>
                  <a:lnTo>
                    <a:pt x="6106922" y="263017"/>
                  </a:lnTo>
                  <a:lnTo>
                    <a:pt x="6070854" y="263398"/>
                  </a:lnTo>
                  <a:close/>
                  <a:moveTo>
                    <a:pt x="6143117" y="262636"/>
                  </a:moveTo>
                  <a:lnTo>
                    <a:pt x="6179185" y="262255"/>
                  </a:lnTo>
                  <a:lnTo>
                    <a:pt x="6179566" y="298323"/>
                  </a:lnTo>
                  <a:lnTo>
                    <a:pt x="6143498" y="298704"/>
                  </a:lnTo>
                  <a:close/>
                  <a:moveTo>
                    <a:pt x="6215761" y="297942"/>
                  </a:moveTo>
                  <a:lnTo>
                    <a:pt x="6251829" y="297561"/>
                  </a:lnTo>
                  <a:lnTo>
                    <a:pt x="6252210" y="333629"/>
                  </a:lnTo>
                  <a:lnTo>
                    <a:pt x="6216142" y="334010"/>
                  </a:lnTo>
                  <a:close/>
                  <a:moveTo>
                    <a:pt x="6288405" y="333248"/>
                  </a:moveTo>
                  <a:lnTo>
                    <a:pt x="6324473" y="332867"/>
                  </a:lnTo>
                  <a:lnTo>
                    <a:pt x="6324854" y="368935"/>
                  </a:lnTo>
                  <a:lnTo>
                    <a:pt x="6288786" y="369316"/>
                  </a:lnTo>
                  <a:close/>
                  <a:moveTo>
                    <a:pt x="6357493" y="43815"/>
                  </a:moveTo>
                  <a:lnTo>
                    <a:pt x="6393561" y="43434"/>
                  </a:lnTo>
                  <a:lnTo>
                    <a:pt x="6393942" y="79502"/>
                  </a:lnTo>
                  <a:lnTo>
                    <a:pt x="6357874" y="79883"/>
                  </a:lnTo>
                  <a:close/>
                  <a:moveTo>
                    <a:pt x="6430137" y="79121"/>
                  </a:moveTo>
                  <a:lnTo>
                    <a:pt x="6466205" y="78740"/>
                  </a:lnTo>
                  <a:lnTo>
                    <a:pt x="6466586" y="114808"/>
                  </a:lnTo>
                  <a:lnTo>
                    <a:pt x="6430518" y="115189"/>
                  </a:lnTo>
                  <a:close/>
                  <a:moveTo>
                    <a:pt x="6502781" y="114427"/>
                  </a:moveTo>
                  <a:lnTo>
                    <a:pt x="6538849" y="114046"/>
                  </a:lnTo>
                  <a:lnTo>
                    <a:pt x="6539230" y="150114"/>
                  </a:lnTo>
                  <a:lnTo>
                    <a:pt x="6503162" y="150495"/>
                  </a:lnTo>
                  <a:close/>
                  <a:moveTo>
                    <a:pt x="6575425" y="149733"/>
                  </a:moveTo>
                  <a:lnTo>
                    <a:pt x="6611493" y="149352"/>
                  </a:lnTo>
                  <a:lnTo>
                    <a:pt x="6611874" y="185420"/>
                  </a:lnTo>
                  <a:lnTo>
                    <a:pt x="6575806" y="185801"/>
                  </a:lnTo>
                  <a:close/>
                  <a:moveTo>
                    <a:pt x="6648069" y="185039"/>
                  </a:moveTo>
                  <a:lnTo>
                    <a:pt x="6684137" y="184658"/>
                  </a:lnTo>
                  <a:lnTo>
                    <a:pt x="6684518" y="220726"/>
                  </a:lnTo>
                  <a:lnTo>
                    <a:pt x="6648450" y="221107"/>
                  </a:lnTo>
                  <a:close/>
                  <a:moveTo>
                    <a:pt x="6720713" y="220345"/>
                  </a:moveTo>
                  <a:lnTo>
                    <a:pt x="6756781" y="219964"/>
                  </a:lnTo>
                  <a:lnTo>
                    <a:pt x="6757162" y="256032"/>
                  </a:lnTo>
                  <a:lnTo>
                    <a:pt x="6721094" y="256413"/>
                  </a:lnTo>
                  <a:close/>
                  <a:moveTo>
                    <a:pt x="6793357" y="255651"/>
                  </a:moveTo>
                  <a:lnTo>
                    <a:pt x="6829425" y="255270"/>
                  </a:lnTo>
                  <a:lnTo>
                    <a:pt x="6829806" y="291338"/>
                  </a:lnTo>
                  <a:lnTo>
                    <a:pt x="6793738" y="291719"/>
                  </a:lnTo>
                  <a:close/>
                  <a:moveTo>
                    <a:pt x="6866001" y="290957"/>
                  </a:moveTo>
                  <a:lnTo>
                    <a:pt x="6902069" y="290576"/>
                  </a:lnTo>
                  <a:lnTo>
                    <a:pt x="6902450" y="326644"/>
                  </a:lnTo>
                  <a:lnTo>
                    <a:pt x="6866382" y="327025"/>
                  </a:lnTo>
                  <a:close/>
                  <a:moveTo>
                    <a:pt x="6938645" y="326263"/>
                  </a:moveTo>
                  <a:lnTo>
                    <a:pt x="6974713" y="325882"/>
                  </a:lnTo>
                  <a:lnTo>
                    <a:pt x="6975094" y="361950"/>
                  </a:lnTo>
                  <a:lnTo>
                    <a:pt x="6939026" y="362331"/>
                  </a:lnTo>
                  <a:close/>
                  <a:moveTo>
                    <a:pt x="7011289" y="361569"/>
                  </a:moveTo>
                  <a:lnTo>
                    <a:pt x="7047357" y="361188"/>
                  </a:lnTo>
                  <a:lnTo>
                    <a:pt x="7047738" y="397256"/>
                  </a:lnTo>
                  <a:lnTo>
                    <a:pt x="7011670" y="397637"/>
                  </a:lnTo>
                  <a:close/>
                  <a:moveTo>
                    <a:pt x="7083933" y="396875"/>
                  </a:moveTo>
                  <a:lnTo>
                    <a:pt x="7120001" y="396494"/>
                  </a:lnTo>
                  <a:lnTo>
                    <a:pt x="7120382" y="432562"/>
                  </a:lnTo>
                  <a:lnTo>
                    <a:pt x="7084314" y="432943"/>
                  </a:lnTo>
                  <a:close/>
                  <a:moveTo>
                    <a:pt x="7156577" y="432181"/>
                  </a:moveTo>
                  <a:lnTo>
                    <a:pt x="7192645" y="431800"/>
                  </a:lnTo>
                  <a:lnTo>
                    <a:pt x="7193026" y="467868"/>
                  </a:lnTo>
                  <a:lnTo>
                    <a:pt x="7156958" y="468249"/>
                  </a:lnTo>
                  <a:close/>
                  <a:moveTo>
                    <a:pt x="7229221" y="467487"/>
                  </a:moveTo>
                  <a:lnTo>
                    <a:pt x="7265289" y="467106"/>
                  </a:lnTo>
                  <a:lnTo>
                    <a:pt x="7265670" y="503174"/>
                  </a:lnTo>
                  <a:lnTo>
                    <a:pt x="7229602" y="503555"/>
                  </a:lnTo>
                  <a:close/>
                  <a:moveTo>
                    <a:pt x="7301865" y="502793"/>
                  </a:moveTo>
                  <a:lnTo>
                    <a:pt x="7337933" y="502412"/>
                  </a:lnTo>
                  <a:lnTo>
                    <a:pt x="7338314" y="538480"/>
                  </a:lnTo>
                  <a:lnTo>
                    <a:pt x="7302246" y="538861"/>
                  </a:lnTo>
                  <a:close/>
                  <a:moveTo>
                    <a:pt x="7374509" y="538099"/>
                  </a:moveTo>
                  <a:lnTo>
                    <a:pt x="7410577" y="537718"/>
                  </a:lnTo>
                  <a:lnTo>
                    <a:pt x="7410958" y="573786"/>
                  </a:lnTo>
                  <a:lnTo>
                    <a:pt x="7374890" y="574167"/>
                  </a:lnTo>
                  <a:close/>
                  <a:moveTo>
                    <a:pt x="7447153" y="573405"/>
                  </a:moveTo>
                  <a:lnTo>
                    <a:pt x="7483221" y="573024"/>
                  </a:lnTo>
                  <a:lnTo>
                    <a:pt x="7483602" y="609092"/>
                  </a:lnTo>
                  <a:lnTo>
                    <a:pt x="7447534" y="609473"/>
                  </a:lnTo>
                  <a:close/>
                  <a:moveTo>
                    <a:pt x="7519797" y="608711"/>
                  </a:moveTo>
                  <a:lnTo>
                    <a:pt x="7555865" y="608330"/>
                  </a:lnTo>
                  <a:lnTo>
                    <a:pt x="7556246" y="644398"/>
                  </a:lnTo>
                  <a:lnTo>
                    <a:pt x="7520178" y="644779"/>
                  </a:lnTo>
                  <a:close/>
                  <a:moveTo>
                    <a:pt x="7592441" y="644017"/>
                  </a:moveTo>
                  <a:lnTo>
                    <a:pt x="7628509" y="643636"/>
                  </a:lnTo>
                  <a:lnTo>
                    <a:pt x="7628890" y="679704"/>
                  </a:lnTo>
                  <a:lnTo>
                    <a:pt x="7592822" y="680085"/>
                  </a:lnTo>
                  <a:close/>
                  <a:moveTo>
                    <a:pt x="7665085" y="679323"/>
                  </a:moveTo>
                  <a:lnTo>
                    <a:pt x="7701153" y="678942"/>
                  </a:lnTo>
                  <a:lnTo>
                    <a:pt x="7701534" y="715010"/>
                  </a:lnTo>
                  <a:lnTo>
                    <a:pt x="7665466" y="715391"/>
                  </a:lnTo>
                  <a:close/>
                  <a:moveTo>
                    <a:pt x="7737729" y="714629"/>
                  </a:moveTo>
                  <a:lnTo>
                    <a:pt x="7773797" y="714248"/>
                  </a:lnTo>
                  <a:lnTo>
                    <a:pt x="7774178" y="750316"/>
                  </a:lnTo>
                  <a:lnTo>
                    <a:pt x="7738110" y="750697"/>
                  </a:lnTo>
                  <a:close/>
                  <a:moveTo>
                    <a:pt x="7810373" y="749935"/>
                  </a:moveTo>
                  <a:lnTo>
                    <a:pt x="7846441" y="749554"/>
                  </a:lnTo>
                  <a:lnTo>
                    <a:pt x="7846822" y="785622"/>
                  </a:lnTo>
                  <a:lnTo>
                    <a:pt x="7810754" y="786003"/>
                  </a:lnTo>
                  <a:close/>
                  <a:moveTo>
                    <a:pt x="7883017" y="785241"/>
                  </a:moveTo>
                  <a:lnTo>
                    <a:pt x="7919085" y="784860"/>
                  </a:lnTo>
                  <a:lnTo>
                    <a:pt x="7919466" y="820928"/>
                  </a:lnTo>
                  <a:lnTo>
                    <a:pt x="7883398" y="821309"/>
                  </a:lnTo>
                  <a:close/>
                  <a:moveTo>
                    <a:pt x="7955661" y="820547"/>
                  </a:moveTo>
                  <a:lnTo>
                    <a:pt x="7991729" y="820166"/>
                  </a:lnTo>
                  <a:lnTo>
                    <a:pt x="7992110" y="856234"/>
                  </a:lnTo>
                  <a:lnTo>
                    <a:pt x="7956042" y="856615"/>
                  </a:lnTo>
                  <a:close/>
                  <a:moveTo>
                    <a:pt x="8028305" y="855853"/>
                  </a:moveTo>
                  <a:lnTo>
                    <a:pt x="8064373" y="855472"/>
                  </a:lnTo>
                  <a:lnTo>
                    <a:pt x="8064754" y="891540"/>
                  </a:lnTo>
                  <a:lnTo>
                    <a:pt x="8028686" y="891921"/>
                  </a:lnTo>
                  <a:close/>
                  <a:moveTo>
                    <a:pt x="8100949" y="891159"/>
                  </a:moveTo>
                  <a:lnTo>
                    <a:pt x="8137017" y="890778"/>
                  </a:lnTo>
                  <a:lnTo>
                    <a:pt x="8137398" y="926846"/>
                  </a:lnTo>
                  <a:lnTo>
                    <a:pt x="8101330" y="927227"/>
                  </a:lnTo>
                  <a:close/>
                  <a:moveTo>
                    <a:pt x="8173593" y="926465"/>
                  </a:moveTo>
                  <a:lnTo>
                    <a:pt x="8209661" y="926084"/>
                  </a:lnTo>
                  <a:lnTo>
                    <a:pt x="8210042" y="962152"/>
                  </a:lnTo>
                  <a:lnTo>
                    <a:pt x="8173974" y="962533"/>
                  </a:lnTo>
                  <a:close/>
                  <a:moveTo>
                    <a:pt x="8246237" y="961771"/>
                  </a:moveTo>
                  <a:lnTo>
                    <a:pt x="8282305" y="961390"/>
                  </a:lnTo>
                  <a:lnTo>
                    <a:pt x="8282686" y="997458"/>
                  </a:lnTo>
                  <a:lnTo>
                    <a:pt x="8246618" y="997839"/>
                  </a:lnTo>
                  <a:close/>
                  <a:moveTo>
                    <a:pt x="8318881" y="997077"/>
                  </a:moveTo>
                  <a:lnTo>
                    <a:pt x="8354949" y="996696"/>
                  </a:lnTo>
                  <a:lnTo>
                    <a:pt x="8355330" y="1032764"/>
                  </a:lnTo>
                  <a:lnTo>
                    <a:pt x="8319262" y="1033145"/>
                  </a:lnTo>
                  <a:close/>
                  <a:moveTo>
                    <a:pt x="8391525" y="1032383"/>
                  </a:moveTo>
                  <a:lnTo>
                    <a:pt x="8427593" y="1032002"/>
                  </a:lnTo>
                  <a:lnTo>
                    <a:pt x="8427974" y="1068070"/>
                  </a:lnTo>
                  <a:lnTo>
                    <a:pt x="8391906" y="1068451"/>
                  </a:lnTo>
                  <a:close/>
                  <a:moveTo>
                    <a:pt x="8464169" y="1067689"/>
                  </a:moveTo>
                  <a:lnTo>
                    <a:pt x="8500237" y="1067308"/>
                  </a:lnTo>
                  <a:lnTo>
                    <a:pt x="8500618" y="1103376"/>
                  </a:lnTo>
                  <a:lnTo>
                    <a:pt x="8464550" y="1103757"/>
                  </a:lnTo>
                  <a:close/>
                  <a:moveTo>
                    <a:pt x="8536813" y="1102995"/>
                  </a:moveTo>
                  <a:lnTo>
                    <a:pt x="8572881" y="1102614"/>
                  </a:lnTo>
                  <a:lnTo>
                    <a:pt x="8573262" y="1138682"/>
                  </a:lnTo>
                  <a:lnTo>
                    <a:pt x="8537194" y="1139063"/>
                  </a:lnTo>
                  <a:close/>
                  <a:moveTo>
                    <a:pt x="8609457" y="1138301"/>
                  </a:moveTo>
                  <a:lnTo>
                    <a:pt x="8645525" y="1137920"/>
                  </a:lnTo>
                  <a:lnTo>
                    <a:pt x="8645906" y="1173988"/>
                  </a:lnTo>
                  <a:lnTo>
                    <a:pt x="8609838" y="1174369"/>
                  </a:lnTo>
                  <a:close/>
                  <a:moveTo>
                    <a:pt x="8682101" y="1173607"/>
                  </a:moveTo>
                  <a:lnTo>
                    <a:pt x="8718169" y="1173226"/>
                  </a:lnTo>
                  <a:lnTo>
                    <a:pt x="8718550" y="1209294"/>
                  </a:lnTo>
                  <a:lnTo>
                    <a:pt x="8682482" y="1209675"/>
                  </a:lnTo>
                  <a:close/>
                  <a:moveTo>
                    <a:pt x="8754745" y="1208913"/>
                  </a:moveTo>
                  <a:lnTo>
                    <a:pt x="8790813" y="1208532"/>
                  </a:lnTo>
                  <a:lnTo>
                    <a:pt x="8791194" y="1244600"/>
                  </a:lnTo>
                  <a:lnTo>
                    <a:pt x="8755126" y="1244981"/>
                  </a:lnTo>
                  <a:close/>
                  <a:moveTo>
                    <a:pt x="8827389" y="1244219"/>
                  </a:moveTo>
                  <a:lnTo>
                    <a:pt x="8863457" y="1243838"/>
                  </a:lnTo>
                  <a:lnTo>
                    <a:pt x="8863838" y="1279906"/>
                  </a:lnTo>
                  <a:lnTo>
                    <a:pt x="8827770" y="1280287"/>
                  </a:lnTo>
                  <a:close/>
                  <a:moveTo>
                    <a:pt x="8900033" y="1279525"/>
                  </a:moveTo>
                  <a:lnTo>
                    <a:pt x="8936101" y="1279144"/>
                  </a:lnTo>
                  <a:lnTo>
                    <a:pt x="8936482" y="1315212"/>
                  </a:lnTo>
                  <a:lnTo>
                    <a:pt x="8900414" y="1315593"/>
                  </a:lnTo>
                  <a:close/>
                  <a:moveTo>
                    <a:pt x="8972677" y="1314831"/>
                  </a:moveTo>
                  <a:lnTo>
                    <a:pt x="9008745" y="1314450"/>
                  </a:lnTo>
                  <a:lnTo>
                    <a:pt x="9009126" y="1350518"/>
                  </a:lnTo>
                  <a:lnTo>
                    <a:pt x="8973058" y="1350899"/>
                  </a:lnTo>
                  <a:close/>
                  <a:moveTo>
                    <a:pt x="9045321" y="1350137"/>
                  </a:moveTo>
                  <a:lnTo>
                    <a:pt x="9081389" y="1349756"/>
                  </a:lnTo>
                  <a:lnTo>
                    <a:pt x="9081770" y="1385824"/>
                  </a:lnTo>
                  <a:lnTo>
                    <a:pt x="9045702" y="1386205"/>
                  </a:lnTo>
                  <a:close/>
                  <a:moveTo>
                    <a:pt x="9117965" y="1385443"/>
                  </a:moveTo>
                  <a:lnTo>
                    <a:pt x="9154033" y="1385062"/>
                  </a:lnTo>
                  <a:lnTo>
                    <a:pt x="9154414" y="1421130"/>
                  </a:lnTo>
                  <a:lnTo>
                    <a:pt x="9118346" y="1421511"/>
                  </a:lnTo>
                  <a:close/>
                  <a:moveTo>
                    <a:pt x="9190609" y="1420749"/>
                  </a:moveTo>
                  <a:lnTo>
                    <a:pt x="9226677" y="1420368"/>
                  </a:lnTo>
                  <a:lnTo>
                    <a:pt x="9227058" y="1456436"/>
                  </a:lnTo>
                  <a:lnTo>
                    <a:pt x="9190990" y="1456817"/>
                  </a:lnTo>
                  <a:close/>
                  <a:moveTo>
                    <a:pt x="9263253" y="1456055"/>
                  </a:moveTo>
                  <a:lnTo>
                    <a:pt x="9299321" y="1455674"/>
                  </a:lnTo>
                  <a:lnTo>
                    <a:pt x="9299702" y="1491742"/>
                  </a:lnTo>
                  <a:lnTo>
                    <a:pt x="9263634" y="1492123"/>
                  </a:lnTo>
                  <a:close/>
                  <a:moveTo>
                    <a:pt x="9335897" y="1491361"/>
                  </a:moveTo>
                  <a:lnTo>
                    <a:pt x="9355709" y="11430"/>
                  </a:lnTo>
                  <a:lnTo>
                    <a:pt x="9356091" y="47498"/>
                  </a:lnTo>
                  <a:lnTo>
                    <a:pt x="9320022" y="47879"/>
                  </a:lnTo>
                  <a:close/>
                  <a:moveTo>
                    <a:pt x="9392285" y="47117"/>
                  </a:moveTo>
                  <a:lnTo>
                    <a:pt x="9428353" y="46736"/>
                  </a:lnTo>
                  <a:lnTo>
                    <a:pt x="9428734" y="82804"/>
                  </a:lnTo>
                  <a:lnTo>
                    <a:pt x="9392666" y="83185"/>
                  </a:lnTo>
                  <a:close/>
                  <a:moveTo>
                    <a:pt x="9464929" y="82423"/>
                  </a:moveTo>
                  <a:lnTo>
                    <a:pt x="9500997" y="82042"/>
                  </a:lnTo>
                  <a:lnTo>
                    <a:pt x="9501378" y="118110"/>
                  </a:lnTo>
                  <a:lnTo>
                    <a:pt x="9465310" y="118491"/>
                  </a:lnTo>
                  <a:close/>
                  <a:moveTo>
                    <a:pt x="9536303" y="9525"/>
                  </a:moveTo>
                  <a:lnTo>
                    <a:pt x="9572371" y="9144"/>
                  </a:lnTo>
                  <a:lnTo>
                    <a:pt x="9572752" y="45212"/>
                  </a:lnTo>
                  <a:lnTo>
                    <a:pt x="9536684" y="45593"/>
                  </a:lnTo>
                  <a:close/>
                  <a:moveTo>
                    <a:pt x="9608946" y="44831"/>
                  </a:moveTo>
                  <a:lnTo>
                    <a:pt x="9645015" y="44450"/>
                  </a:lnTo>
                  <a:lnTo>
                    <a:pt x="9645396" y="80518"/>
                  </a:lnTo>
                  <a:lnTo>
                    <a:pt x="9609328" y="80899"/>
                  </a:lnTo>
                  <a:close/>
                  <a:moveTo>
                    <a:pt x="9681591" y="80137"/>
                  </a:moveTo>
                  <a:lnTo>
                    <a:pt x="9717659" y="79756"/>
                  </a:lnTo>
                  <a:lnTo>
                    <a:pt x="9718040" y="115824"/>
                  </a:lnTo>
                  <a:lnTo>
                    <a:pt x="9681971" y="116205"/>
                  </a:lnTo>
                  <a:close/>
                  <a:moveTo>
                    <a:pt x="9754235" y="115443"/>
                  </a:moveTo>
                  <a:lnTo>
                    <a:pt x="9790303" y="115062"/>
                  </a:lnTo>
                  <a:lnTo>
                    <a:pt x="9790684" y="151130"/>
                  </a:lnTo>
                  <a:lnTo>
                    <a:pt x="9754616" y="151511"/>
                  </a:lnTo>
                  <a:close/>
                  <a:moveTo>
                    <a:pt x="9825228" y="6350"/>
                  </a:moveTo>
                  <a:lnTo>
                    <a:pt x="9861423" y="5969"/>
                  </a:lnTo>
                  <a:lnTo>
                    <a:pt x="9861805" y="42037"/>
                  </a:lnTo>
                  <a:lnTo>
                    <a:pt x="9825736" y="42418"/>
                  </a:lnTo>
                  <a:close/>
                  <a:moveTo>
                    <a:pt x="9897999" y="41656"/>
                  </a:moveTo>
                  <a:lnTo>
                    <a:pt x="9934067" y="41275"/>
                  </a:lnTo>
                  <a:lnTo>
                    <a:pt x="9934448" y="77343"/>
                  </a:lnTo>
                  <a:lnTo>
                    <a:pt x="9898380" y="77724"/>
                  </a:lnTo>
                  <a:close/>
                  <a:moveTo>
                    <a:pt x="9970643" y="76962"/>
                  </a:moveTo>
                  <a:lnTo>
                    <a:pt x="10006711" y="76581"/>
                  </a:lnTo>
                  <a:lnTo>
                    <a:pt x="10007092" y="112649"/>
                  </a:lnTo>
                  <a:lnTo>
                    <a:pt x="9971024" y="113030"/>
                  </a:lnTo>
                  <a:close/>
                  <a:moveTo>
                    <a:pt x="10043287" y="112268"/>
                  </a:moveTo>
                  <a:lnTo>
                    <a:pt x="10079355" y="111887"/>
                  </a:lnTo>
                  <a:lnTo>
                    <a:pt x="10079736" y="147955"/>
                  </a:lnTo>
                  <a:lnTo>
                    <a:pt x="10043668" y="148336"/>
                  </a:lnTo>
                  <a:close/>
                  <a:moveTo>
                    <a:pt x="10115931" y="147574"/>
                  </a:moveTo>
                  <a:lnTo>
                    <a:pt x="10151999" y="147193"/>
                  </a:lnTo>
                  <a:lnTo>
                    <a:pt x="10152380" y="183261"/>
                  </a:lnTo>
                  <a:lnTo>
                    <a:pt x="10116312" y="183642"/>
                  </a:lnTo>
                  <a:close/>
                  <a:moveTo>
                    <a:pt x="10186416" y="2540"/>
                  </a:moveTo>
                  <a:lnTo>
                    <a:pt x="10222484" y="2159"/>
                  </a:lnTo>
                  <a:lnTo>
                    <a:pt x="10222865" y="38227"/>
                  </a:lnTo>
                  <a:lnTo>
                    <a:pt x="10186797" y="38608"/>
                  </a:lnTo>
                  <a:close/>
                  <a:moveTo>
                    <a:pt x="10259060" y="37846"/>
                  </a:moveTo>
                  <a:lnTo>
                    <a:pt x="10294874" y="1270"/>
                  </a:lnTo>
                  <a:lnTo>
                    <a:pt x="10295256" y="37338"/>
                  </a:lnTo>
                  <a:lnTo>
                    <a:pt x="10259187" y="37719"/>
                  </a:lnTo>
                  <a:close/>
                  <a:moveTo>
                    <a:pt x="10331450" y="36957"/>
                  </a:moveTo>
                  <a:lnTo>
                    <a:pt x="10367518" y="36576"/>
                  </a:lnTo>
                  <a:lnTo>
                    <a:pt x="10367899" y="72644"/>
                  </a:lnTo>
                  <a:lnTo>
                    <a:pt x="10331831" y="73025"/>
                  </a:lnTo>
                  <a:close/>
                  <a:moveTo>
                    <a:pt x="10404094" y="72263"/>
                  </a:moveTo>
                  <a:lnTo>
                    <a:pt x="10417429" y="0"/>
                  </a:lnTo>
                  <a:lnTo>
                    <a:pt x="10417810" y="36068"/>
                  </a:lnTo>
                  <a:lnTo>
                    <a:pt x="10403586" y="36195"/>
                  </a:lnTo>
                  <a:close/>
                  <a:moveTo>
                    <a:pt x="0" y="112268"/>
                  </a:moveTo>
                  <a:lnTo>
                    <a:pt x="36068" y="111887"/>
                  </a:lnTo>
                  <a:lnTo>
                    <a:pt x="36449" y="147955"/>
                  </a:lnTo>
                  <a:lnTo>
                    <a:pt x="381" y="148336"/>
                  </a:lnTo>
                  <a:close/>
                </a:path>
              </a:pathLst>
            </a:custGeom>
            <a:solidFill>
              <a:srgbClr val="C0C0C0"/>
            </a:solidFill>
          </p:spPr>
        </p:sp>
      </p:grpSp>
      <p:grpSp>
        <p:nvGrpSpPr>
          <p:cNvPr name="Group 46" id="46"/>
          <p:cNvGrpSpPr/>
          <p:nvPr/>
        </p:nvGrpSpPr>
        <p:grpSpPr>
          <a:xfrm rot="0">
            <a:off x="1622401" y="5260530"/>
            <a:ext cx="7846660" cy="117653"/>
            <a:chOff x="0" y="0"/>
            <a:chExt cx="10462213" cy="156871"/>
          </a:xfrm>
        </p:grpSpPr>
        <p:sp>
          <p:nvSpPr>
            <p:cNvPr name="Freeform 47" id="47"/>
            <p:cNvSpPr/>
            <p:nvPr/>
          </p:nvSpPr>
          <p:spPr>
            <a:xfrm flipH="false" flipV="false" rot="0">
              <a:off x="17907" y="0"/>
              <a:ext cx="10417810" cy="1819656"/>
            </a:xfrm>
            <a:custGeom>
              <a:avLst/>
              <a:gdLst/>
              <a:ahLst/>
              <a:cxnLst/>
              <a:rect r="r" b="b" t="t" l="l"/>
              <a:pathLst>
                <a:path h="1819656" w="10417810">
                  <a:moveTo>
                    <a:pt x="72263" y="111506"/>
                  </a:moveTo>
                  <a:lnTo>
                    <a:pt x="108331" y="111125"/>
                  </a:lnTo>
                  <a:lnTo>
                    <a:pt x="108712" y="147193"/>
                  </a:lnTo>
                  <a:lnTo>
                    <a:pt x="72644" y="147574"/>
                  </a:lnTo>
                  <a:close/>
                  <a:moveTo>
                    <a:pt x="144907" y="146812"/>
                  </a:moveTo>
                  <a:lnTo>
                    <a:pt x="180975" y="146431"/>
                  </a:lnTo>
                  <a:lnTo>
                    <a:pt x="181356" y="182499"/>
                  </a:lnTo>
                  <a:lnTo>
                    <a:pt x="145288" y="182880"/>
                  </a:lnTo>
                  <a:close/>
                  <a:moveTo>
                    <a:pt x="217551" y="182118"/>
                  </a:moveTo>
                  <a:lnTo>
                    <a:pt x="253619" y="181737"/>
                  </a:lnTo>
                  <a:lnTo>
                    <a:pt x="254000" y="217805"/>
                  </a:lnTo>
                  <a:lnTo>
                    <a:pt x="217932" y="218186"/>
                  </a:lnTo>
                  <a:close/>
                  <a:moveTo>
                    <a:pt x="290195" y="217424"/>
                  </a:moveTo>
                  <a:lnTo>
                    <a:pt x="326263" y="217043"/>
                  </a:lnTo>
                  <a:lnTo>
                    <a:pt x="326644" y="253111"/>
                  </a:lnTo>
                  <a:lnTo>
                    <a:pt x="290576" y="253492"/>
                  </a:lnTo>
                  <a:close/>
                  <a:moveTo>
                    <a:pt x="362839" y="252730"/>
                  </a:moveTo>
                  <a:lnTo>
                    <a:pt x="398907" y="252349"/>
                  </a:lnTo>
                  <a:lnTo>
                    <a:pt x="399288" y="288417"/>
                  </a:lnTo>
                  <a:lnTo>
                    <a:pt x="363220" y="288798"/>
                  </a:lnTo>
                  <a:close/>
                  <a:moveTo>
                    <a:pt x="435483" y="288036"/>
                  </a:moveTo>
                  <a:lnTo>
                    <a:pt x="471551" y="287655"/>
                  </a:lnTo>
                  <a:lnTo>
                    <a:pt x="471932" y="323723"/>
                  </a:lnTo>
                  <a:lnTo>
                    <a:pt x="435864" y="324104"/>
                  </a:lnTo>
                  <a:close/>
                  <a:moveTo>
                    <a:pt x="508127" y="323342"/>
                  </a:moveTo>
                  <a:lnTo>
                    <a:pt x="544195" y="322961"/>
                  </a:lnTo>
                  <a:lnTo>
                    <a:pt x="544576" y="359029"/>
                  </a:lnTo>
                  <a:lnTo>
                    <a:pt x="508508" y="359410"/>
                  </a:lnTo>
                  <a:close/>
                  <a:moveTo>
                    <a:pt x="580771" y="358648"/>
                  </a:moveTo>
                  <a:lnTo>
                    <a:pt x="616839" y="358267"/>
                  </a:lnTo>
                  <a:lnTo>
                    <a:pt x="617220" y="394335"/>
                  </a:lnTo>
                  <a:lnTo>
                    <a:pt x="581152" y="394716"/>
                  </a:lnTo>
                  <a:close/>
                  <a:moveTo>
                    <a:pt x="653415" y="393954"/>
                  </a:moveTo>
                  <a:lnTo>
                    <a:pt x="689483" y="393573"/>
                  </a:lnTo>
                  <a:lnTo>
                    <a:pt x="689864" y="429641"/>
                  </a:lnTo>
                  <a:lnTo>
                    <a:pt x="653796" y="430022"/>
                  </a:lnTo>
                  <a:close/>
                  <a:moveTo>
                    <a:pt x="726059" y="429260"/>
                  </a:moveTo>
                  <a:lnTo>
                    <a:pt x="762127" y="428879"/>
                  </a:lnTo>
                  <a:lnTo>
                    <a:pt x="762508" y="464947"/>
                  </a:lnTo>
                  <a:lnTo>
                    <a:pt x="726440" y="465328"/>
                  </a:lnTo>
                  <a:close/>
                  <a:moveTo>
                    <a:pt x="798703" y="464566"/>
                  </a:moveTo>
                  <a:lnTo>
                    <a:pt x="834771" y="464185"/>
                  </a:lnTo>
                  <a:lnTo>
                    <a:pt x="835152" y="500253"/>
                  </a:lnTo>
                  <a:lnTo>
                    <a:pt x="799084" y="500634"/>
                  </a:lnTo>
                  <a:close/>
                  <a:moveTo>
                    <a:pt x="871347" y="499872"/>
                  </a:moveTo>
                  <a:lnTo>
                    <a:pt x="907415" y="499491"/>
                  </a:lnTo>
                  <a:lnTo>
                    <a:pt x="907796" y="535559"/>
                  </a:lnTo>
                  <a:lnTo>
                    <a:pt x="871728" y="535940"/>
                  </a:lnTo>
                  <a:close/>
                  <a:moveTo>
                    <a:pt x="943991" y="535178"/>
                  </a:moveTo>
                  <a:lnTo>
                    <a:pt x="980059" y="534797"/>
                  </a:lnTo>
                  <a:lnTo>
                    <a:pt x="980440" y="570865"/>
                  </a:lnTo>
                  <a:lnTo>
                    <a:pt x="944372" y="571246"/>
                  </a:lnTo>
                  <a:close/>
                  <a:moveTo>
                    <a:pt x="1016635" y="570484"/>
                  </a:moveTo>
                  <a:lnTo>
                    <a:pt x="1052703" y="570103"/>
                  </a:lnTo>
                  <a:lnTo>
                    <a:pt x="1053084" y="606171"/>
                  </a:lnTo>
                  <a:lnTo>
                    <a:pt x="1017016" y="606552"/>
                  </a:lnTo>
                  <a:close/>
                  <a:moveTo>
                    <a:pt x="1089279" y="605790"/>
                  </a:moveTo>
                  <a:lnTo>
                    <a:pt x="1125347" y="605409"/>
                  </a:lnTo>
                  <a:lnTo>
                    <a:pt x="1125728" y="641477"/>
                  </a:lnTo>
                  <a:lnTo>
                    <a:pt x="1089660" y="641858"/>
                  </a:lnTo>
                  <a:close/>
                  <a:moveTo>
                    <a:pt x="1161923" y="641096"/>
                  </a:moveTo>
                  <a:lnTo>
                    <a:pt x="1197991" y="640715"/>
                  </a:lnTo>
                  <a:lnTo>
                    <a:pt x="1198372" y="676783"/>
                  </a:lnTo>
                  <a:lnTo>
                    <a:pt x="1162304" y="677164"/>
                  </a:lnTo>
                  <a:close/>
                  <a:moveTo>
                    <a:pt x="1234567" y="676402"/>
                  </a:moveTo>
                  <a:lnTo>
                    <a:pt x="1270635" y="676021"/>
                  </a:lnTo>
                  <a:lnTo>
                    <a:pt x="1271016" y="712089"/>
                  </a:lnTo>
                  <a:lnTo>
                    <a:pt x="1234948" y="712470"/>
                  </a:lnTo>
                  <a:close/>
                  <a:moveTo>
                    <a:pt x="1307211" y="711708"/>
                  </a:moveTo>
                  <a:lnTo>
                    <a:pt x="1343279" y="711327"/>
                  </a:lnTo>
                  <a:lnTo>
                    <a:pt x="1343660" y="747395"/>
                  </a:lnTo>
                  <a:lnTo>
                    <a:pt x="1307592" y="747776"/>
                  </a:lnTo>
                  <a:close/>
                  <a:moveTo>
                    <a:pt x="1379855" y="747014"/>
                  </a:moveTo>
                  <a:lnTo>
                    <a:pt x="1415923" y="746633"/>
                  </a:lnTo>
                  <a:lnTo>
                    <a:pt x="1416304" y="782701"/>
                  </a:lnTo>
                  <a:lnTo>
                    <a:pt x="1380236" y="783082"/>
                  </a:lnTo>
                  <a:close/>
                  <a:moveTo>
                    <a:pt x="1452499" y="782320"/>
                  </a:moveTo>
                  <a:lnTo>
                    <a:pt x="1488567" y="781939"/>
                  </a:lnTo>
                  <a:lnTo>
                    <a:pt x="1488948" y="818007"/>
                  </a:lnTo>
                  <a:lnTo>
                    <a:pt x="1452880" y="818388"/>
                  </a:lnTo>
                  <a:close/>
                  <a:moveTo>
                    <a:pt x="1525143" y="817626"/>
                  </a:moveTo>
                  <a:lnTo>
                    <a:pt x="1561211" y="817245"/>
                  </a:lnTo>
                  <a:lnTo>
                    <a:pt x="1561592" y="853313"/>
                  </a:lnTo>
                  <a:lnTo>
                    <a:pt x="1525524" y="853694"/>
                  </a:lnTo>
                  <a:close/>
                  <a:moveTo>
                    <a:pt x="1597787" y="852932"/>
                  </a:moveTo>
                  <a:lnTo>
                    <a:pt x="1633855" y="852551"/>
                  </a:lnTo>
                  <a:lnTo>
                    <a:pt x="1634236" y="888619"/>
                  </a:lnTo>
                  <a:lnTo>
                    <a:pt x="1598168" y="889000"/>
                  </a:lnTo>
                  <a:close/>
                  <a:moveTo>
                    <a:pt x="1670431" y="888238"/>
                  </a:moveTo>
                  <a:lnTo>
                    <a:pt x="1706499" y="887857"/>
                  </a:lnTo>
                  <a:lnTo>
                    <a:pt x="1706880" y="923925"/>
                  </a:lnTo>
                  <a:lnTo>
                    <a:pt x="1670812" y="924306"/>
                  </a:lnTo>
                  <a:close/>
                  <a:moveTo>
                    <a:pt x="1743075" y="923544"/>
                  </a:moveTo>
                  <a:lnTo>
                    <a:pt x="1779143" y="923163"/>
                  </a:lnTo>
                  <a:lnTo>
                    <a:pt x="1779524" y="959231"/>
                  </a:lnTo>
                  <a:lnTo>
                    <a:pt x="1743456" y="959612"/>
                  </a:lnTo>
                  <a:close/>
                  <a:moveTo>
                    <a:pt x="1815719" y="958850"/>
                  </a:moveTo>
                  <a:lnTo>
                    <a:pt x="1851787" y="958469"/>
                  </a:lnTo>
                  <a:lnTo>
                    <a:pt x="1852168" y="994537"/>
                  </a:lnTo>
                  <a:lnTo>
                    <a:pt x="1816100" y="994918"/>
                  </a:lnTo>
                  <a:close/>
                  <a:moveTo>
                    <a:pt x="1888363" y="994156"/>
                  </a:moveTo>
                  <a:lnTo>
                    <a:pt x="1924431" y="993775"/>
                  </a:lnTo>
                  <a:lnTo>
                    <a:pt x="1924812" y="1029843"/>
                  </a:lnTo>
                  <a:lnTo>
                    <a:pt x="1888744" y="1030224"/>
                  </a:lnTo>
                  <a:close/>
                  <a:moveTo>
                    <a:pt x="1950593" y="91313"/>
                  </a:moveTo>
                  <a:lnTo>
                    <a:pt x="1986661" y="90932"/>
                  </a:lnTo>
                  <a:lnTo>
                    <a:pt x="1987042" y="127000"/>
                  </a:lnTo>
                  <a:lnTo>
                    <a:pt x="1950974" y="127381"/>
                  </a:lnTo>
                  <a:close/>
                  <a:moveTo>
                    <a:pt x="2023237" y="126619"/>
                  </a:moveTo>
                  <a:lnTo>
                    <a:pt x="2059305" y="126238"/>
                  </a:lnTo>
                  <a:lnTo>
                    <a:pt x="2059686" y="162306"/>
                  </a:lnTo>
                  <a:lnTo>
                    <a:pt x="2023618" y="162687"/>
                  </a:lnTo>
                  <a:close/>
                  <a:moveTo>
                    <a:pt x="2095881" y="161925"/>
                  </a:moveTo>
                  <a:lnTo>
                    <a:pt x="2131949" y="161544"/>
                  </a:lnTo>
                  <a:lnTo>
                    <a:pt x="2132330" y="197612"/>
                  </a:lnTo>
                  <a:lnTo>
                    <a:pt x="2096262" y="197993"/>
                  </a:lnTo>
                  <a:close/>
                  <a:moveTo>
                    <a:pt x="2167255" y="88900"/>
                  </a:moveTo>
                  <a:lnTo>
                    <a:pt x="2203323" y="88519"/>
                  </a:lnTo>
                  <a:lnTo>
                    <a:pt x="2203704" y="124587"/>
                  </a:lnTo>
                  <a:lnTo>
                    <a:pt x="2167636" y="124968"/>
                  </a:lnTo>
                  <a:close/>
                  <a:moveTo>
                    <a:pt x="2239899" y="124206"/>
                  </a:moveTo>
                  <a:lnTo>
                    <a:pt x="2275967" y="123825"/>
                  </a:lnTo>
                  <a:lnTo>
                    <a:pt x="2276348" y="159893"/>
                  </a:lnTo>
                  <a:lnTo>
                    <a:pt x="2240280" y="160274"/>
                  </a:lnTo>
                  <a:close/>
                  <a:moveTo>
                    <a:pt x="2312543" y="159512"/>
                  </a:moveTo>
                  <a:lnTo>
                    <a:pt x="2348611" y="159131"/>
                  </a:lnTo>
                  <a:lnTo>
                    <a:pt x="2348992" y="195199"/>
                  </a:lnTo>
                  <a:lnTo>
                    <a:pt x="2312924" y="195580"/>
                  </a:lnTo>
                  <a:close/>
                  <a:moveTo>
                    <a:pt x="2385187" y="194818"/>
                  </a:moveTo>
                  <a:lnTo>
                    <a:pt x="2421255" y="194437"/>
                  </a:lnTo>
                  <a:lnTo>
                    <a:pt x="2421636" y="230505"/>
                  </a:lnTo>
                  <a:lnTo>
                    <a:pt x="2385568" y="230886"/>
                  </a:lnTo>
                  <a:close/>
                  <a:moveTo>
                    <a:pt x="2457831" y="230124"/>
                  </a:moveTo>
                  <a:lnTo>
                    <a:pt x="2493899" y="229743"/>
                  </a:lnTo>
                  <a:lnTo>
                    <a:pt x="2494280" y="265811"/>
                  </a:lnTo>
                  <a:lnTo>
                    <a:pt x="2458212" y="266192"/>
                  </a:lnTo>
                  <a:close/>
                  <a:moveTo>
                    <a:pt x="2530475" y="265430"/>
                  </a:moveTo>
                  <a:lnTo>
                    <a:pt x="2566543" y="265049"/>
                  </a:lnTo>
                  <a:lnTo>
                    <a:pt x="2566924" y="301117"/>
                  </a:lnTo>
                  <a:lnTo>
                    <a:pt x="2530856" y="301498"/>
                  </a:lnTo>
                  <a:close/>
                  <a:moveTo>
                    <a:pt x="2603119" y="300736"/>
                  </a:moveTo>
                  <a:lnTo>
                    <a:pt x="2639187" y="300355"/>
                  </a:lnTo>
                  <a:lnTo>
                    <a:pt x="2639568" y="336423"/>
                  </a:lnTo>
                  <a:lnTo>
                    <a:pt x="2603500" y="336804"/>
                  </a:lnTo>
                  <a:close/>
                  <a:moveTo>
                    <a:pt x="2675763" y="336042"/>
                  </a:moveTo>
                  <a:lnTo>
                    <a:pt x="2711831" y="335661"/>
                  </a:lnTo>
                  <a:lnTo>
                    <a:pt x="2712212" y="371729"/>
                  </a:lnTo>
                  <a:lnTo>
                    <a:pt x="2676144" y="372110"/>
                  </a:lnTo>
                  <a:close/>
                  <a:moveTo>
                    <a:pt x="2748407" y="371348"/>
                  </a:moveTo>
                  <a:lnTo>
                    <a:pt x="2784475" y="370967"/>
                  </a:lnTo>
                  <a:lnTo>
                    <a:pt x="2784856" y="407035"/>
                  </a:lnTo>
                  <a:lnTo>
                    <a:pt x="2748788" y="407416"/>
                  </a:lnTo>
                  <a:close/>
                  <a:moveTo>
                    <a:pt x="2821051" y="406654"/>
                  </a:moveTo>
                  <a:lnTo>
                    <a:pt x="2857119" y="406273"/>
                  </a:lnTo>
                  <a:lnTo>
                    <a:pt x="2857500" y="442341"/>
                  </a:lnTo>
                  <a:lnTo>
                    <a:pt x="2821432" y="442722"/>
                  </a:lnTo>
                  <a:close/>
                  <a:moveTo>
                    <a:pt x="2893695" y="441960"/>
                  </a:moveTo>
                  <a:lnTo>
                    <a:pt x="2929763" y="441579"/>
                  </a:lnTo>
                  <a:lnTo>
                    <a:pt x="2930144" y="477647"/>
                  </a:lnTo>
                  <a:lnTo>
                    <a:pt x="2894076" y="478028"/>
                  </a:lnTo>
                  <a:close/>
                  <a:moveTo>
                    <a:pt x="2966339" y="477266"/>
                  </a:moveTo>
                  <a:lnTo>
                    <a:pt x="3002407" y="476885"/>
                  </a:lnTo>
                  <a:lnTo>
                    <a:pt x="3002788" y="512953"/>
                  </a:lnTo>
                  <a:lnTo>
                    <a:pt x="2966720" y="513334"/>
                  </a:lnTo>
                  <a:close/>
                  <a:moveTo>
                    <a:pt x="3038983" y="512572"/>
                  </a:moveTo>
                  <a:lnTo>
                    <a:pt x="3075051" y="512191"/>
                  </a:lnTo>
                  <a:lnTo>
                    <a:pt x="3075432" y="548259"/>
                  </a:lnTo>
                  <a:lnTo>
                    <a:pt x="3039364" y="548640"/>
                  </a:lnTo>
                  <a:close/>
                  <a:moveTo>
                    <a:pt x="3111627" y="547878"/>
                  </a:moveTo>
                  <a:lnTo>
                    <a:pt x="3147695" y="547497"/>
                  </a:lnTo>
                  <a:lnTo>
                    <a:pt x="3148076" y="583565"/>
                  </a:lnTo>
                  <a:lnTo>
                    <a:pt x="3112008" y="583946"/>
                  </a:lnTo>
                  <a:close/>
                  <a:moveTo>
                    <a:pt x="3184271" y="583184"/>
                  </a:moveTo>
                  <a:lnTo>
                    <a:pt x="3220339" y="582803"/>
                  </a:lnTo>
                  <a:lnTo>
                    <a:pt x="3220720" y="618871"/>
                  </a:lnTo>
                  <a:lnTo>
                    <a:pt x="3184652" y="619252"/>
                  </a:lnTo>
                  <a:close/>
                  <a:moveTo>
                    <a:pt x="3256915" y="618490"/>
                  </a:moveTo>
                  <a:lnTo>
                    <a:pt x="3292983" y="618109"/>
                  </a:lnTo>
                  <a:lnTo>
                    <a:pt x="3293364" y="654177"/>
                  </a:lnTo>
                  <a:lnTo>
                    <a:pt x="3257296" y="654558"/>
                  </a:lnTo>
                  <a:close/>
                  <a:moveTo>
                    <a:pt x="3329559" y="653796"/>
                  </a:moveTo>
                  <a:lnTo>
                    <a:pt x="3365627" y="653415"/>
                  </a:lnTo>
                  <a:lnTo>
                    <a:pt x="3366008" y="689483"/>
                  </a:lnTo>
                  <a:lnTo>
                    <a:pt x="3329940" y="689864"/>
                  </a:lnTo>
                  <a:close/>
                  <a:moveTo>
                    <a:pt x="3402203" y="689102"/>
                  </a:moveTo>
                  <a:lnTo>
                    <a:pt x="3438271" y="688721"/>
                  </a:lnTo>
                  <a:lnTo>
                    <a:pt x="3438652" y="724789"/>
                  </a:lnTo>
                  <a:lnTo>
                    <a:pt x="3402584" y="725170"/>
                  </a:lnTo>
                  <a:close/>
                  <a:moveTo>
                    <a:pt x="3474847" y="724408"/>
                  </a:moveTo>
                  <a:lnTo>
                    <a:pt x="3510915" y="724027"/>
                  </a:lnTo>
                  <a:lnTo>
                    <a:pt x="3511296" y="760095"/>
                  </a:lnTo>
                  <a:lnTo>
                    <a:pt x="3475228" y="760476"/>
                  </a:lnTo>
                  <a:close/>
                  <a:moveTo>
                    <a:pt x="3547491" y="759714"/>
                  </a:moveTo>
                  <a:lnTo>
                    <a:pt x="3583559" y="759333"/>
                  </a:lnTo>
                  <a:lnTo>
                    <a:pt x="3583940" y="795401"/>
                  </a:lnTo>
                  <a:lnTo>
                    <a:pt x="3547872" y="795782"/>
                  </a:lnTo>
                  <a:close/>
                  <a:moveTo>
                    <a:pt x="3620135" y="795020"/>
                  </a:moveTo>
                  <a:lnTo>
                    <a:pt x="3656203" y="794639"/>
                  </a:lnTo>
                  <a:lnTo>
                    <a:pt x="3656584" y="830707"/>
                  </a:lnTo>
                  <a:lnTo>
                    <a:pt x="3620516" y="831088"/>
                  </a:lnTo>
                  <a:close/>
                  <a:moveTo>
                    <a:pt x="3692779" y="830326"/>
                  </a:moveTo>
                  <a:lnTo>
                    <a:pt x="3728847" y="829945"/>
                  </a:lnTo>
                  <a:lnTo>
                    <a:pt x="3729228" y="866013"/>
                  </a:lnTo>
                  <a:lnTo>
                    <a:pt x="3693160" y="866394"/>
                  </a:lnTo>
                  <a:close/>
                  <a:moveTo>
                    <a:pt x="3765423" y="865632"/>
                  </a:moveTo>
                  <a:lnTo>
                    <a:pt x="3801491" y="865251"/>
                  </a:lnTo>
                  <a:lnTo>
                    <a:pt x="3801872" y="901319"/>
                  </a:lnTo>
                  <a:lnTo>
                    <a:pt x="3765804" y="901700"/>
                  </a:lnTo>
                  <a:close/>
                  <a:moveTo>
                    <a:pt x="3838067" y="900938"/>
                  </a:moveTo>
                  <a:lnTo>
                    <a:pt x="3874135" y="900557"/>
                  </a:lnTo>
                  <a:lnTo>
                    <a:pt x="3874516" y="936625"/>
                  </a:lnTo>
                  <a:lnTo>
                    <a:pt x="3838448" y="937006"/>
                  </a:lnTo>
                  <a:close/>
                  <a:moveTo>
                    <a:pt x="3910711" y="936244"/>
                  </a:moveTo>
                  <a:lnTo>
                    <a:pt x="3946779" y="935863"/>
                  </a:lnTo>
                  <a:lnTo>
                    <a:pt x="3947160" y="971931"/>
                  </a:lnTo>
                  <a:lnTo>
                    <a:pt x="3911092" y="972312"/>
                  </a:lnTo>
                  <a:close/>
                  <a:moveTo>
                    <a:pt x="3983355" y="971550"/>
                  </a:moveTo>
                  <a:lnTo>
                    <a:pt x="4019423" y="971169"/>
                  </a:lnTo>
                  <a:lnTo>
                    <a:pt x="4019804" y="1007237"/>
                  </a:lnTo>
                  <a:lnTo>
                    <a:pt x="3983736" y="1007618"/>
                  </a:lnTo>
                  <a:close/>
                  <a:moveTo>
                    <a:pt x="4055999" y="1006856"/>
                  </a:moveTo>
                  <a:lnTo>
                    <a:pt x="4092067" y="1006475"/>
                  </a:lnTo>
                  <a:lnTo>
                    <a:pt x="4092448" y="1042543"/>
                  </a:lnTo>
                  <a:lnTo>
                    <a:pt x="4056380" y="1042924"/>
                  </a:lnTo>
                  <a:close/>
                  <a:moveTo>
                    <a:pt x="4128643" y="1042162"/>
                  </a:moveTo>
                  <a:lnTo>
                    <a:pt x="4164711" y="1041781"/>
                  </a:lnTo>
                  <a:lnTo>
                    <a:pt x="4165092" y="1077849"/>
                  </a:lnTo>
                  <a:lnTo>
                    <a:pt x="4129024" y="1078230"/>
                  </a:lnTo>
                  <a:close/>
                  <a:moveTo>
                    <a:pt x="4201287" y="1077468"/>
                  </a:moveTo>
                  <a:lnTo>
                    <a:pt x="4237355" y="1077087"/>
                  </a:lnTo>
                  <a:lnTo>
                    <a:pt x="4237736" y="1113155"/>
                  </a:lnTo>
                  <a:lnTo>
                    <a:pt x="4201668" y="1113536"/>
                  </a:lnTo>
                  <a:close/>
                  <a:moveTo>
                    <a:pt x="4273931" y="1112774"/>
                  </a:moveTo>
                  <a:lnTo>
                    <a:pt x="4309999" y="1112393"/>
                  </a:lnTo>
                  <a:lnTo>
                    <a:pt x="4310380" y="1148461"/>
                  </a:lnTo>
                  <a:lnTo>
                    <a:pt x="4274312" y="1148842"/>
                  </a:lnTo>
                  <a:close/>
                  <a:moveTo>
                    <a:pt x="4346575" y="1148080"/>
                  </a:moveTo>
                  <a:lnTo>
                    <a:pt x="4382643" y="1147699"/>
                  </a:lnTo>
                  <a:lnTo>
                    <a:pt x="4383024" y="1183767"/>
                  </a:lnTo>
                  <a:lnTo>
                    <a:pt x="4346956" y="1184148"/>
                  </a:lnTo>
                  <a:close/>
                  <a:moveTo>
                    <a:pt x="4419219" y="1183386"/>
                  </a:moveTo>
                  <a:lnTo>
                    <a:pt x="4455287" y="1183005"/>
                  </a:lnTo>
                  <a:lnTo>
                    <a:pt x="4455668" y="1219073"/>
                  </a:lnTo>
                  <a:lnTo>
                    <a:pt x="4419600" y="1219454"/>
                  </a:lnTo>
                  <a:close/>
                  <a:moveTo>
                    <a:pt x="4491863" y="1218692"/>
                  </a:moveTo>
                  <a:lnTo>
                    <a:pt x="4527931" y="1218311"/>
                  </a:lnTo>
                  <a:lnTo>
                    <a:pt x="4528312" y="1254379"/>
                  </a:lnTo>
                  <a:lnTo>
                    <a:pt x="4492244" y="1254760"/>
                  </a:lnTo>
                  <a:close/>
                  <a:moveTo>
                    <a:pt x="4564507" y="1253998"/>
                  </a:moveTo>
                  <a:lnTo>
                    <a:pt x="4600575" y="1253617"/>
                  </a:lnTo>
                  <a:lnTo>
                    <a:pt x="4600956" y="1289685"/>
                  </a:lnTo>
                  <a:lnTo>
                    <a:pt x="4564888" y="1290066"/>
                  </a:lnTo>
                  <a:close/>
                  <a:moveTo>
                    <a:pt x="4637151" y="1289304"/>
                  </a:moveTo>
                  <a:lnTo>
                    <a:pt x="4673219" y="1288923"/>
                  </a:lnTo>
                  <a:lnTo>
                    <a:pt x="4673600" y="1324991"/>
                  </a:lnTo>
                  <a:lnTo>
                    <a:pt x="4637532" y="1325372"/>
                  </a:lnTo>
                  <a:close/>
                  <a:moveTo>
                    <a:pt x="4709795" y="1324610"/>
                  </a:moveTo>
                  <a:lnTo>
                    <a:pt x="4745863" y="1324229"/>
                  </a:lnTo>
                  <a:lnTo>
                    <a:pt x="4746244" y="1360297"/>
                  </a:lnTo>
                  <a:lnTo>
                    <a:pt x="4710176" y="1360678"/>
                  </a:lnTo>
                  <a:close/>
                  <a:moveTo>
                    <a:pt x="4782439" y="1359916"/>
                  </a:moveTo>
                  <a:lnTo>
                    <a:pt x="4818507" y="1359535"/>
                  </a:lnTo>
                  <a:lnTo>
                    <a:pt x="4818888" y="1395603"/>
                  </a:lnTo>
                  <a:lnTo>
                    <a:pt x="4782820" y="1395984"/>
                  </a:lnTo>
                  <a:close/>
                  <a:moveTo>
                    <a:pt x="4855083" y="1395222"/>
                  </a:moveTo>
                  <a:lnTo>
                    <a:pt x="4891151" y="1394841"/>
                  </a:lnTo>
                  <a:lnTo>
                    <a:pt x="4891532" y="1430909"/>
                  </a:lnTo>
                  <a:lnTo>
                    <a:pt x="4855464" y="1431290"/>
                  </a:lnTo>
                  <a:close/>
                  <a:moveTo>
                    <a:pt x="4927727" y="1430528"/>
                  </a:moveTo>
                  <a:lnTo>
                    <a:pt x="4963795" y="1430147"/>
                  </a:lnTo>
                  <a:lnTo>
                    <a:pt x="4964176" y="1466215"/>
                  </a:lnTo>
                  <a:lnTo>
                    <a:pt x="4928108" y="1466596"/>
                  </a:lnTo>
                  <a:close/>
                  <a:moveTo>
                    <a:pt x="5000371" y="1465834"/>
                  </a:moveTo>
                  <a:lnTo>
                    <a:pt x="5036439" y="1465453"/>
                  </a:lnTo>
                  <a:lnTo>
                    <a:pt x="5036820" y="1501521"/>
                  </a:lnTo>
                  <a:lnTo>
                    <a:pt x="5000752" y="1501902"/>
                  </a:lnTo>
                  <a:close/>
                  <a:moveTo>
                    <a:pt x="5073015" y="1501140"/>
                  </a:moveTo>
                  <a:lnTo>
                    <a:pt x="5109083" y="1500759"/>
                  </a:lnTo>
                  <a:lnTo>
                    <a:pt x="5109464" y="1536827"/>
                  </a:lnTo>
                  <a:lnTo>
                    <a:pt x="5073396" y="1537208"/>
                  </a:lnTo>
                  <a:close/>
                  <a:moveTo>
                    <a:pt x="5145659" y="1536446"/>
                  </a:moveTo>
                  <a:lnTo>
                    <a:pt x="5181727" y="1536065"/>
                  </a:lnTo>
                  <a:lnTo>
                    <a:pt x="5182108" y="1572133"/>
                  </a:lnTo>
                  <a:lnTo>
                    <a:pt x="5146040" y="1572514"/>
                  </a:lnTo>
                  <a:close/>
                  <a:moveTo>
                    <a:pt x="5218303" y="1571752"/>
                  </a:moveTo>
                  <a:lnTo>
                    <a:pt x="5254371" y="1571371"/>
                  </a:lnTo>
                  <a:lnTo>
                    <a:pt x="5254752" y="1607439"/>
                  </a:lnTo>
                  <a:lnTo>
                    <a:pt x="5218684" y="1607820"/>
                  </a:lnTo>
                  <a:close/>
                  <a:moveTo>
                    <a:pt x="5290947" y="1607058"/>
                  </a:moveTo>
                  <a:lnTo>
                    <a:pt x="5327015" y="1606677"/>
                  </a:lnTo>
                  <a:lnTo>
                    <a:pt x="5327396" y="1642745"/>
                  </a:lnTo>
                  <a:lnTo>
                    <a:pt x="5291328" y="1643126"/>
                  </a:lnTo>
                  <a:close/>
                  <a:moveTo>
                    <a:pt x="5363591" y="1642364"/>
                  </a:moveTo>
                  <a:lnTo>
                    <a:pt x="5399659" y="1641983"/>
                  </a:lnTo>
                  <a:lnTo>
                    <a:pt x="5400040" y="1678051"/>
                  </a:lnTo>
                  <a:lnTo>
                    <a:pt x="5363972" y="1678432"/>
                  </a:lnTo>
                  <a:close/>
                  <a:moveTo>
                    <a:pt x="5436235" y="1677670"/>
                  </a:moveTo>
                  <a:lnTo>
                    <a:pt x="5472303" y="1677289"/>
                  </a:lnTo>
                  <a:lnTo>
                    <a:pt x="5472684" y="1713357"/>
                  </a:lnTo>
                  <a:lnTo>
                    <a:pt x="5436616" y="1713738"/>
                  </a:lnTo>
                  <a:close/>
                  <a:moveTo>
                    <a:pt x="5508879" y="1712976"/>
                  </a:moveTo>
                  <a:lnTo>
                    <a:pt x="5544947" y="1712595"/>
                  </a:lnTo>
                  <a:lnTo>
                    <a:pt x="5545328" y="1748663"/>
                  </a:lnTo>
                  <a:lnTo>
                    <a:pt x="5509260" y="1749044"/>
                  </a:lnTo>
                  <a:close/>
                  <a:moveTo>
                    <a:pt x="5581523" y="1748282"/>
                  </a:moveTo>
                  <a:lnTo>
                    <a:pt x="5617591" y="1747901"/>
                  </a:lnTo>
                  <a:lnTo>
                    <a:pt x="5617972" y="1783969"/>
                  </a:lnTo>
                  <a:lnTo>
                    <a:pt x="5581904" y="1784350"/>
                  </a:lnTo>
                  <a:close/>
                  <a:moveTo>
                    <a:pt x="5654167" y="1783588"/>
                  </a:moveTo>
                  <a:lnTo>
                    <a:pt x="5690235" y="1783207"/>
                  </a:lnTo>
                  <a:lnTo>
                    <a:pt x="5690616" y="1819275"/>
                  </a:lnTo>
                  <a:lnTo>
                    <a:pt x="5654548" y="1819656"/>
                  </a:lnTo>
                  <a:close/>
                  <a:moveTo>
                    <a:pt x="5707253" y="50800"/>
                  </a:moveTo>
                  <a:lnTo>
                    <a:pt x="5743321" y="50419"/>
                  </a:lnTo>
                  <a:lnTo>
                    <a:pt x="5743702" y="86487"/>
                  </a:lnTo>
                  <a:lnTo>
                    <a:pt x="5707634" y="86868"/>
                  </a:lnTo>
                  <a:close/>
                  <a:moveTo>
                    <a:pt x="5779897" y="86106"/>
                  </a:moveTo>
                  <a:lnTo>
                    <a:pt x="5815965" y="85725"/>
                  </a:lnTo>
                  <a:lnTo>
                    <a:pt x="5816346" y="121793"/>
                  </a:lnTo>
                  <a:lnTo>
                    <a:pt x="5780278" y="122174"/>
                  </a:lnTo>
                  <a:close/>
                  <a:moveTo>
                    <a:pt x="5852541" y="121412"/>
                  </a:moveTo>
                  <a:lnTo>
                    <a:pt x="5888609" y="121031"/>
                  </a:lnTo>
                  <a:lnTo>
                    <a:pt x="5888990" y="157099"/>
                  </a:lnTo>
                  <a:lnTo>
                    <a:pt x="5852922" y="157480"/>
                  </a:lnTo>
                  <a:close/>
                  <a:moveTo>
                    <a:pt x="5925185" y="156718"/>
                  </a:moveTo>
                  <a:lnTo>
                    <a:pt x="5961253" y="156337"/>
                  </a:lnTo>
                  <a:lnTo>
                    <a:pt x="5961634" y="192405"/>
                  </a:lnTo>
                  <a:lnTo>
                    <a:pt x="5925566" y="192786"/>
                  </a:lnTo>
                  <a:close/>
                  <a:moveTo>
                    <a:pt x="5997829" y="192024"/>
                  </a:moveTo>
                  <a:lnTo>
                    <a:pt x="6033897" y="191643"/>
                  </a:lnTo>
                  <a:lnTo>
                    <a:pt x="6034278" y="227711"/>
                  </a:lnTo>
                  <a:lnTo>
                    <a:pt x="5998210" y="228092"/>
                  </a:lnTo>
                  <a:close/>
                  <a:moveTo>
                    <a:pt x="6070473" y="227330"/>
                  </a:moveTo>
                  <a:lnTo>
                    <a:pt x="6106541" y="226949"/>
                  </a:lnTo>
                  <a:lnTo>
                    <a:pt x="6106922" y="263017"/>
                  </a:lnTo>
                  <a:lnTo>
                    <a:pt x="6070854" y="263398"/>
                  </a:lnTo>
                  <a:close/>
                  <a:moveTo>
                    <a:pt x="6143117" y="262636"/>
                  </a:moveTo>
                  <a:lnTo>
                    <a:pt x="6179185" y="262255"/>
                  </a:lnTo>
                  <a:lnTo>
                    <a:pt x="6179566" y="298323"/>
                  </a:lnTo>
                  <a:lnTo>
                    <a:pt x="6143498" y="298704"/>
                  </a:lnTo>
                  <a:close/>
                  <a:moveTo>
                    <a:pt x="6215761" y="297942"/>
                  </a:moveTo>
                  <a:lnTo>
                    <a:pt x="6251829" y="297561"/>
                  </a:lnTo>
                  <a:lnTo>
                    <a:pt x="6252210" y="333629"/>
                  </a:lnTo>
                  <a:lnTo>
                    <a:pt x="6216142" y="334010"/>
                  </a:lnTo>
                  <a:close/>
                  <a:moveTo>
                    <a:pt x="6288405" y="333248"/>
                  </a:moveTo>
                  <a:lnTo>
                    <a:pt x="6324473" y="332867"/>
                  </a:lnTo>
                  <a:lnTo>
                    <a:pt x="6324854" y="368935"/>
                  </a:lnTo>
                  <a:lnTo>
                    <a:pt x="6288786" y="369316"/>
                  </a:lnTo>
                  <a:close/>
                  <a:moveTo>
                    <a:pt x="6357493" y="43815"/>
                  </a:moveTo>
                  <a:lnTo>
                    <a:pt x="6393561" y="43434"/>
                  </a:lnTo>
                  <a:lnTo>
                    <a:pt x="6393942" y="79502"/>
                  </a:lnTo>
                  <a:lnTo>
                    <a:pt x="6357874" y="79883"/>
                  </a:lnTo>
                  <a:close/>
                  <a:moveTo>
                    <a:pt x="6430137" y="79121"/>
                  </a:moveTo>
                  <a:lnTo>
                    <a:pt x="6466205" y="78740"/>
                  </a:lnTo>
                  <a:lnTo>
                    <a:pt x="6466586" y="114808"/>
                  </a:lnTo>
                  <a:lnTo>
                    <a:pt x="6430518" y="115189"/>
                  </a:lnTo>
                  <a:close/>
                  <a:moveTo>
                    <a:pt x="6502781" y="114427"/>
                  </a:moveTo>
                  <a:lnTo>
                    <a:pt x="6538849" y="114046"/>
                  </a:lnTo>
                  <a:lnTo>
                    <a:pt x="6539230" y="150114"/>
                  </a:lnTo>
                  <a:lnTo>
                    <a:pt x="6503162" y="150495"/>
                  </a:lnTo>
                  <a:close/>
                  <a:moveTo>
                    <a:pt x="6575425" y="149733"/>
                  </a:moveTo>
                  <a:lnTo>
                    <a:pt x="6611493" y="149352"/>
                  </a:lnTo>
                  <a:lnTo>
                    <a:pt x="6611874" y="185420"/>
                  </a:lnTo>
                  <a:lnTo>
                    <a:pt x="6575806" y="185801"/>
                  </a:lnTo>
                  <a:close/>
                  <a:moveTo>
                    <a:pt x="6648069" y="185039"/>
                  </a:moveTo>
                  <a:lnTo>
                    <a:pt x="6684137" y="184658"/>
                  </a:lnTo>
                  <a:lnTo>
                    <a:pt x="6684518" y="220726"/>
                  </a:lnTo>
                  <a:lnTo>
                    <a:pt x="6648450" y="221107"/>
                  </a:lnTo>
                  <a:close/>
                  <a:moveTo>
                    <a:pt x="6720713" y="220345"/>
                  </a:moveTo>
                  <a:lnTo>
                    <a:pt x="6756781" y="219964"/>
                  </a:lnTo>
                  <a:lnTo>
                    <a:pt x="6757162" y="256032"/>
                  </a:lnTo>
                  <a:lnTo>
                    <a:pt x="6721094" y="256413"/>
                  </a:lnTo>
                  <a:close/>
                  <a:moveTo>
                    <a:pt x="6793357" y="255651"/>
                  </a:moveTo>
                  <a:lnTo>
                    <a:pt x="6829425" y="255270"/>
                  </a:lnTo>
                  <a:lnTo>
                    <a:pt x="6829806" y="291338"/>
                  </a:lnTo>
                  <a:lnTo>
                    <a:pt x="6793738" y="291719"/>
                  </a:lnTo>
                  <a:close/>
                  <a:moveTo>
                    <a:pt x="6866001" y="290957"/>
                  </a:moveTo>
                  <a:lnTo>
                    <a:pt x="6902069" y="290576"/>
                  </a:lnTo>
                  <a:lnTo>
                    <a:pt x="6902450" y="326644"/>
                  </a:lnTo>
                  <a:lnTo>
                    <a:pt x="6866382" y="327025"/>
                  </a:lnTo>
                  <a:close/>
                  <a:moveTo>
                    <a:pt x="6938645" y="326263"/>
                  </a:moveTo>
                  <a:lnTo>
                    <a:pt x="6974713" y="325882"/>
                  </a:lnTo>
                  <a:lnTo>
                    <a:pt x="6975094" y="361950"/>
                  </a:lnTo>
                  <a:lnTo>
                    <a:pt x="6939026" y="362331"/>
                  </a:lnTo>
                  <a:close/>
                  <a:moveTo>
                    <a:pt x="7011289" y="361569"/>
                  </a:moveTo>
                  <a:lnTo>
                    <a:pt x="7047357" y="361188"/>
                  </a:lnTo>
                  <a:lnTo>
                    <a:pt x="7047738" y="397256"/>
                  </a:lnTo>
                  <a:lnTo>
                    <a:pt x="7011670" y="397637"/>
                  </a:lnTo>
                  <a:close/>
                  <a:moveTo>
                    <a:pt x="7083933" y="396875"/>
                  </a:moveTo>
                  <a:lnTo>
                    <a:pt x="7120001" y="396494"/>
                  </a:lnTo>
                  <a:lnTo>
                    <a:pt x="7120382" y="432562"/>
                  </a:lnTo>
                  <a:lnTo>
                    <a:pt x="7084314" y="432943"/>
                  </a:lnTo>
                  <a:close/>
                  <a:moveTo>
                    <a:pt x="7156577" y="432181"/>
                  </a:moveTo>
                  <a:lnTo>
                    <a:pt x="7192645" y="431800"/>
                  </a:lnTo>
                  <a:lnTo>
                    <a:pt x="7193026" y="467868"/>
                  </a:lnTo>
                  <a:lnTo>
                    <a:pt x="7156958" y="468249"/>
                  </a:lnTo>
                  <a:close/>
                  <a:moveTo>
                    <a:pt x="7229221" y="467487"/>
                  </a:moveTo>
                  <a:lnTo>
                    <a:pt x="7265289" y="467106"/>
                  </a:lnTo>
                  <a:lnTo>
                    <a:pt x="7265670" y="503174"/>
                  </a:lnTo>
                  <a:lnTo>
                    <a:pt x="7229602" y="503555"/>
                  </a:lnTo>
                  <a:close/>
                  <a:moveTo>
                    <a:pt x="7301865" y="502793"/>
                  </a:moveTo>
                  <a:lnTo>
                    <a:pt x="7337933" y="502412"/>
                  </a:lnTo>
                  <a:lnTo>
                    <a:pt x="7338314" y="538480"/>
                  </a:lnTo>
                  <a:lnTo>
                    <a:pt x="7302246" y="538861"/>
                  </a:lnTo>
                  <a:close/>
                  <a:moveTo>
                    <a:pt x="7374509" y="538099"/>
                  </a:moveTo>
                  <a:lnTo>
                    <a:pt x="7410577" y="537718"/>
                  </a:lnTo>
                  <a:lnTo>
                    <a:pt x="7410958" y="573786"/>
                  </a:lnTo>
                  <a:lnTo>
                    <a:pt x="7374890" y="574167"/>
                  </a:lnTo>
                  <a:close/>
                  <a:moveTo>
                    <a:pt x="7447153" y="573405"/>
                  </a:moveTo>
                  <a:lnTo>
                    <a:pt x="7483221" y="573024"/>
                  </a:lnTo>
                  <a:lnTo>
                    <a:pt x="7483602" y="609092"/>
                  </a:lnTo>
                  <a:lnTo>
                    <a:pt x="7447534" y="609473"/>
                  </a:lnTo>
                  <a:close/>
                  <a:moveTo>
                    <a:pt x="7519797" y="608711"/>
                  </a:moveTo>
                  <a:lnTo>
                    <a:pt x="7555865" y="608330"/>
                  </a:lnTo>
                  <a:lnTo>
                    <a:pt x="7556246" y="644398"/>
                  </a:lnTo>
                  <a:lnTo>
                    <a:pt x="7520178" y="644779"/>
                  </a:lnTo>
                  <a:close/>
                  <a:moveTo>
                    <a:pt x="7592441" y="644017"/>
                  </a:moveTo>
                  <a:lnTo>
                    <a:pt x="7628509" y="643636"/>
                  </a:lnTo>
                  <a:lnTo>
                    <a:pt x="7628890" y="679704"/>
                  </a:lnTo>
                  <a:lnTo>
                    <a:pt x="7592822" y="680085"/>
                  </a:lnTo>
                  <a:close/>
                  <a:moveTo>
                    <a:pt x="7665085" y="679323"/>
                  </a:moveTo>
                  <a:lnTo>
                    <a:pt x="7701153" y="678942"/>
                  </a:lnTo>
                  <a:lnTo>
                    <a:pt x="7701534" y="715010"/>
                  </a:lnTo>
                  <a:lnTo>
                    <a:pt x="7665466" y="715391"/>
                  </a:lnTo>
                  <a:close/>
                  <a:moveTo>
                    <a:pt x="7737729" y="714629"/>
                  </a:moveTo>
                  <a:lnTo>
                    <a:pt x="7773797" y="714248"/>
                  </a:lnTo>
                  <a:lnTo>
                    <a:pt x="7774178" y="750316"/>
                  </a:lnTo>
                  <a:lnTo>
                    <a:pt x="7738110" y="750697"/>
                  </a:lnTo>
                  <a:close/>
                  <a:moveTo>
                    <a:pt x="7810373" y="749935"/>
                  </a:moveTo>
                  <a:lnTo>
                    <a:pt x="7846441" y="749554"/>
                  </a:lnTo>
                  <a:lnTo>
                    <a:pt x="7846822" y="785622"/>
                  </a:lnTo>
                  <a:lnTo>
                    <a:pt x="7810754" y="786003"/>
                  </a:lnTo>
                  <a:close/>
                  <a:moveTo>
                    <a:pt x="7883017" y="785241"/>
                  </a:moveTo>
                  <a:lnTo>
                    <a:pt x="7919085" y="784860"/>
                  </a:lnTo>
                  <a:lnTo>
                    <a:pt x="7919466" y="820928"/>
                  </a:lnTo>
                  <a:lnTo>
                    <a:pt x="7883398" y="821309"/>
                  </a:lnTo>
                  <a:close/>
                  <a:moveTo>
                    <a:pt x="7955661" y="820547"/>
                  </a:moveTo>
                  <a:lnTo>
                    <a:pt x="7991729" y="820166"/>
                  </a:lnTo>
                  <a:lnTo>
                    <a:pt x="7992110" y="856234"/>
                  </a:lnTo>
                  <a:lnTo>
                    <a:pt x="7956042" y="856615"/>
                  </a:lnTo>
                  <a:close/>
                  <a:moveTo>
                    <a:pt x="8028305" y="855853"/>
                  </a:moveTo>
                  <a:lnTo>
                    <a:pt x="8064373" y="855472"/>
                  </a:lnTo>
                  <a:lnTo>
                    <a:pt x="8064754" y="891540"/>
                  </a:lnTo>
                  <a:lnTo>
                    <a:pt x="8028686" y="891921"/>
                  </a:lnTo>
                  <a:close/>
                  <a:moveTo>
                    <a:pt x="8100949" y="891159"/>
                  </a:moveTo>
                  <a:lnTo>
                    <a:pt x="8137017" y="890778"/>
                  </a:lnTo>
                  <a:lnTo>
                    <a:pt x="8137398" y="926846"/>
                  </a:lnTo>
                  <a:lnTo>
                    <a:pt x="8101330" y="927227"/>
                  </a:lnTo>
                  <a:close/>
                  <a:moveTo>
                    <a:pt x="8173593" y="926465"/>
                  </a:moveTo>
                  <a:lnTo>
                    <a:pt x="8209661" y="926084"/>
                  </a:lnTo>
                  <a:lnTo>
                    <a:pt x="8210042" y="962152"/>
                  </a:lnTo>
                  <a:lnTo>
                    <a:pt x="8173974" y="962533"/>
                  </a:lnTo>
                  <a:close/>
                  <a:moveTo>
                    <a:pt x="8246237" y="961771"/>
                  </a:moveTo>
                  <a:lnTo>
                    <a:pt x="8282305" y="961390"/>
                  </a:lnTo>
                  <a:lnTo>
                    <a:pt x="8282686" y="997458"/>
                  </a:lnTo>
                  <a:lnTo>
                    <a:pt x="8246618" y="997839"/>
                  </a:lnTo>
                  <a:close/>
                  <a:moveTo>
                    <a:pt x="8318881" y="997077"/>
                  </a:moveTo>
                  <a:lnTo>
                    <a:pt x="8354949" y="996696"/>
                  </a:lnTo>
                  <a:lnTo>
                    <a:pt x="8355330" y="1032764"/>
                  </a:lnTo>
                  <a:lnTo>
                    <a:pt x="8319262" y="1033145"/>
                  </a:lnTo>
                  <a:close/>
                  <a:moveTo>
                    <a:pt x="8391525" y="1032383"/>
                  </a:moveTo>
                  <a:lnTo>
                    <a:pt x="8427593" y="1032002"/>
                  </a:lnTo>
                  <a:lnTo>
                    <a:pt x="8427974" y="1068070"/>
                  </a:lnTo>
                  <a:lnTo>
                    <a:pt x="8391906" y="1068451"/>
                  </a:lnTo>
                  <a:close/>
                  <a:moveTo>
                    <a:pt x="8464169" y="1067689"/>
                  </a:moveTo>
                  <a:lnTo>
                    <a:pt x="8500237" y="1067308"/>
                  </a:lnTo>
                  <a:lnTo>
                    <a:pt x="8500618" y="1103376"/>
                  </a:lnTo>
                  <a:lnTo>
                    <a:pt x="8464550" y="1103757"/>
                  </a:lnTo>
                  <a:close/>
                  <a:moveTo>
                    <a:pt x="8536813" y="1102995"/>
                  </a:moveTo>
                  <a:lnTo>
                    <a:pt x="8572881" y="1102614"/>
                  </a:lnTo>
                  <a:lnTo>
                    <a:pt x="8573262" y="1138682"/>
                  </a:lnTo>
                  <a:lnTo>
                    <a:pt x="8537194" y="1139063"/>
                  </a:lnTo>
                  <a:close/>
                  <a:moveTo>
                    <a:pt x="8609457" y="1138301"/>
                  </a:moveTo>
                  <a:lnTo>
                    <a:pt x="8645525" y="1137920"/>
                  </a:lnTo>
                  <a:lnTo>
                    <a:pt x="8645906" y="1173988"/>
                  </a:lnTo>
                  <a:lnTo>
                    <a:pt x="8609838" y="1174369"/>
                  </a:lnTo>
                  <a:close/>
                  <a:moveTo>
                    <a:pt x="8682101" y="1173607"/>
                  </a:moveTo>
                  <a:lnTo>
                    <a:pt x="8718169" y="1173226"/>
                  </a:lnTo>
                  <a:lnTo>
                    <a:pt x="8718550" y="1209294"/>
                  </a:lnTo>
                  <a:lnTo>
                    <a:pt x="8682482" y="1209675"/>
                  </a:lnTo>
                  <a:close/>
                  <a:moveTo>
                    <a:pt x="8754745" y="1208913"/>
                  </a:moveTo>
                  <a:lnTo>
                    <a:pt x="8790813" y="1208532"/>
                  </a:lnTo>
                  <a:lnTo>
                    <a:pt x="8791194" y="1244600"/>
                  </a:lnTo>
                  <a:lnTo>
                    <a:pt x="8755126" y="1244981"/>
                  </a:lnTo>
                  <a:close/>
                  <a:moveTo>
                    <a:pt x="8827389" y="1244219"/>
                  </a:moveTo>
                  <a:lnTo>
                    <a:pt x="8863457" y="1243838"/>
                  </a:lnTo>
                  <a:lnTo>
                    <a:pt x="8863838" y="1279906"/>
                  </a:lnTo>
                  <a:lnTo>
                    <a:pt x="8827770" y="1280287"/>
                  </a:lnTo>
                  <a:close/>
                  <a:moveTo>
                    <a:pt x="8900033" y="1279525"/>
                  </a:moveTo>
                  <a:lnTo>
                    <a:pt x="8936101" y="1279144"/>
                  </a:lnTo>
                  <a:lnTo>
                    <a:pt x="8936482" y="1315212"/>
                  </a:lnTo>
                  <a:lnTo>
                    <a:pt x="8900414" y="1315593"/>
                  </a:lnTo>
                  <a:close/>
                  <a:moveTo>
                    <a:pt x="8972677" y="1314831"/>
                  </a:moveTo>
                  <a:lnTo>
                    <a:pt x="9008745" y="1314450"/>
                  </a:lnTo>
                  <a:lnTo>
                    <a:pt x="9009126" y="1350518"/>
                  </a:lnTo>
                  <a:lnTo>
                    <a:pt x="8973058" y="1350899"/>
                  </a:lnTo>
                  <a:close/>
                  <a:moveTo>
                    <a:pt x="9045321" y="1350137"/>
                  </a:moveTo>
                  <a:lnTo>
                    <a:pt x="9081389" y="1349756"/>
                  </a:lnTo>
                  <a:lnTo>
                    <a:pt x="9081770" y="1385824"/>
                  </a:lnTo>
                  <a:lnTo>
                    <a:pt x="9045702" y="1386205"/>
                  </a:lnTo>
                  <a:close/>
                  <a:moveTo>
                    <a:pt x="9117965" y="1385443"/>
                  </a:moveTo>
                  <a:lnTo>
                    <a:pt x="9154033" y="1385062"/>
                  </a:lnTo>
                  <a:lnTo>
                    <a:pt x="9154414" y="1421130"/>
                  </a:lnTo>
                  <a:lnTo>
                    <a:pt x="9118346" y="1421511"/>
                  </a:lnTo>
                  <a:close/>
                  <a:moveTo>
                    <a:pt x="9190609" y="1420749"/>
                  </a:moveTo>
                  <a:lnTo>
                    <a:pt x="9226677" y="1420368"/>
                  </a:lnTo>
                  <a:lnTo>
                    <a:pt x="9227058" y="1456436"/>
                  </a:lnTo>
                  <a:lnTo>
                    <a:pt x="9190990" y="1456817"/>
                  </a:lnTo>
                  <a:close/>
                  <a:moveTo>
                    <a:pt x="9263253" y="1456055"/>
                  </a:moveTo>
                  <a:lnTo>
                    <a:pt x="9299321" y="1455674"/>
                  </a:lnTo>
                  <a:lnTo>
                    <a:pt x="9299702" y="1491742"/>
                  </a:lnTo>
                  <a:lnTo>
                    <a:pt x="9263634" y="1492123"/>
                  </a:lnTo>
                  <a:close/>
                  <a:moveTo>
                    <a:pt x="9335897" y="1491361"/>
                  </a:moveTo>
                  <a:lnTo>
                    <a:pt x="9355709" y="11430"/>
                  </a:lnTo>
                  <a:lnTo>
                    <a:pt x="9356091" y="47498"/>
                  </a:lnTo>
                  <a:lnTo>
                    <a:pt x="9320022" y="47879"/>
                  </a:lnTo>
                  <a:close/>
                  <a:moveTo>
                    <a:pt x="9392285" y="47117"/>
                  </a:moveTo>
                  <a:lnTo>
                    <a:pt x="9428353" y="46736"/>
                  </a:lnTo>
                  <a:lnTo>
                    <a:pt x="9428734" y="82804"/>
                  </a:lnTo>
                  <a:lnTo>
                    <a:pt x="9392666" y="83185"/>
                  </a:lnTo>
                  <a:close/>
                  <a:moveTo>
                    <a:pt x="9464929" y="82423"/>
                  </a:moveTo>
                  <a:lnTo>
                    <a:pt x="9500997" y="82042"/>
                  </a:lnTo>
                  <a:lnTo>
                    <a:pt x="9501378" y="118110"/>
                  </a:lnTo>
                  <a:lnTo>
                    <a:pt x="9465310" y="118491"/>
                  </a:lnTo>
                  <a:close/>
                  <a:moveTo>
                    <a:pt x="9536303" y="9525"/>
                  </a:moveTo>
                  <a:lnTo>
                    <a:pt x="9572371" y="9144"/>
                  </a:lnTo>
                  <a:lnTo>
                    <a:pt x="9572752" y="45212"/>
                  </a:lnTo>
                  <a:lnTo>
                    <a:pt x="9536684" y="45593"/>
                  </a:lnTo>
                  <a:close/>
                  <a:moveTo>
                    <a:pt x="9608946" y="44831"/>
                  </a:moveTo>
                  <a:lnTo>
                    <a:pt x="9645015" y="44450"/>
                  </a:lnTo>
                  <a:lnTo>
                    <a:pt x="9645396" y="80518"/>
                  </a:lnTo>
                  <a:lnTo>
                    <a:pt x="9609328" y="80899"/>
                  </a:lnTo>
                  <a:close/>
                  <a:moveTo>
                    <a:pt x="9681591" y="80137"/>
                  </a:moveTo>
                  <a:lnTo>
                    <a:pt x="9717659" y="79756"/>
                  </a:lnTo>
                  <a:lnTo>
                    <a:pt x="9718040" y="115824"/>
                  </a:lnTo>
                  <a:lnTo>
                    <a:pt x="9681971" y="116205"/>
                  </a:lnTo>
                  <a:close/>
                  <a:moveTo>
                    <a:pt x="9754235" y="115443"/>
                  </a:moveTo>
                  <a:lnTo>
                    <a:pt x="9790303" y="115062"/>
                  </a:lnTo>
                  <a:lnTo>
                    <a:pt x="9790684" y="151130"/>
                  </a:lnTo>
                  <a:lnTo>
                    <a:pt x="9754616" y="151511"/>
                  </a:lnTo>
                  <a:close/>
                  <a:moveTo>
                    <a:pt x="9825228" y="6350"/>
                  </a:moveTo>
                  <a:lnTo>
                    <a:pt x="9861423" y="5969"/>
                  </a:lnTo>
                  <a:lnTo>
                    <a:pt x="9861805" y="42037"/>
                  </a:lnTo>
                  <a:lnTo>
                    <a:pt x="9825736" y="42418"/>
                  </a:lnTo>
                  <a:close/>
                  <a:moveTo>
                    <a:pt x="9897999" y="41656"/>
                  </a:moveTo>
                  <a:lnTo>
                    <a:pt x="9934067" y="41275"/>
                  </a:lnTo>
                  <a:lnTo>
                    <a:pt x="9934448" y="77343"/>
                  </a:lnTo>
                  <a:lnTo>
                    <a:pt x="9898380" y="77724"/>
                  </a:lnTo>
                  <a:close/>
                  <a:moveTo>
                    <a:pt x="9970643" y="76962"/>
                  </a:moveTo>
                  <a:lnTo>
                    <a:pt x="10006711" y="76581"/>
                  </a:lnTo>
                  <a:lnTo>
                    <a:pt x="10007092" y="112649"/>
                  </a:lnTo>
                  <a:lnTo>
                    <a:pt x="9971024" y="113030"/>
                  </a:lnTo>
                  <a:close/>
                  <a:moveTo>
                    <a:pt x="10043287" y="112268"/>
                  </a:moveTo>
                  <a:lnTo>
                    <a:pt x="10079355" y="111887"/>
                  </a:lnTo>
                  <a:lnTo>
                    <a:pt x="10079736" y="147955"/>
                  </a:lnTo>
                  <a:lnTo>
                    <a:pt x="10043668" y="148336"/>
                  </a:lnTo>
                  <a:close/>
                  <a:moveTo>
                    <a:pt x="10115931" y="147574"/>
                  </a:moveTo>
                  <a:lnTo>
                    <a:pt x="10151999" y="147193"/>
                  </a:lnTo>
                  <a:lnTo>
                    <a:pt x="10152380" y="183261"/>
                  </a:lnTo>
                  <a:lnTo>
                    <a:pt x="10116312" y="183642"/>
                  </a:lnTo>
                  <a:close/>
                  <a:moveTo>
                    <a:pt x="10186416" y="2540"/>
                  </a:moveTo>
                  <a:lnTo>
                    <a:pt x="10222484" y="2159"/>
                  </a:lnTo>
                  <a:lnTo>
                    <a:pt x="10222865" y="38227"/>
                  </a:lnTo>
                  <a:lnTo>
                    <a:pt x="10186797" y="38608"/>
                  </a:lnTo>
                  <a:close/>
                  <a:moveTo>
                    <a:pt x="10259060" y="37846"/>
                  </a:moveTo>
                  <a:lnTo>
                    <a:pt x="10294874" y="1270"/>
                  </a:lnTo>
                  <a:lnTo>
                    <a:pt x="10295256" y="37338"/>
                  </a:lnTo>
                  <a:lnTo>
                    <a:pt x="10259187" y="37719"/>
                  </a:lnTo>
                  <a:close/>
                  <a:moveTo>
                    <a:pt x="10331450" y="36957"/>
                  </a:moveTo>
                  <a:lnTo>
                    <a:pt x="10367518" y="36576"/>
                  </a:lnTo>
                  <a:lnTo>
                    <a:pt x="10367899" y="72644"/>
                  </a:lnTo>
                  <a:lnTo>
                    <a:pt x="10331831" y="73025"/>
                  </a:lnTo>
                  <a:close/>
                  <a:moveTo>
                    <a:pt x="10404094" y="72263"/>
                  </a:moveTo>
                  <a:lnTo>
                    <a:pt x="10417429" y="0"/>
                  </a:lnTo>
                  <a:lnTo>
                    <a:pt x="10417810" y="36068"/>
                  </a:lnTo>
                  <a:lnTo>
                    <a:pt x="10403586" y="36195"/>
                  </a:lnTo>
                  <a:close/>
                  <a:moveTo>
                    <a:pt x="0" y="112268"/>
                  </a:moveTo>
                  <a:lnTo>
                    <a:pt x="36068" y="111887"/>
                  </a:lnTo>
                  <a:lnTo>
                    <a:pt x="36449" y="147955"/>
                  </a:lnTo>
                  <a:lnTo>
                    <a:pt x="381" y="148336"/>
                  </a:lnTo>
                  <a:close/>
                </a:path>
              </a:pathLst>
            </a:custGeom>
            <a:solidFill>
              <a:srgbClr val="C0C0C0"/>
            </a:solidFill>
          </p:spPr>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16</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2.3 </a:t>
            </a:r>
            <a:r>
              <a:rPr lang="en-US" sz="2559">
                <a:solidFill>
                  <a:srgbClr val="002060"/>
                </a:solidFill>
                <a:latin typeface="Times New Roman Bold"/>
              </a:rPr>
              <a:t> Instructions for playing games on the website</a:t>
            </a:r>
          </a:p>
        </p:txBody>
      </p:sp>
      <p:sp>
        <p:nvSpPr>
          <p:cNvPr name="Freeform 13" id="13"/>
          <p:cNvSpPr/>
          <p:nvPr/>
        </p:nvSpPr>
        <p:spPr>
          <a:xfrm flipH="false" flipV="false" rot="0">
            <a:off x="882756" y="3573191"/>
            <a:ext cx="7680853" cy="3335050"/>
          </a:xfrm>
          <a:custGeom>
            <a:avLst/>
            <a:gdLst/>
            <a:ahLst/>
            <a:cxnLst/>
            <a:rect r="r" b="b" t="t" l="l"/>
            <a:pathLst>
              <a:path h="3335050" w="7680853">
                <a:moveTo>
                  <a:pt x="0" y="0"/>
                </a:moveTo>
                <a:lnTo>
                  <a:pt x="7680854" y="0"/>
                </a:lnTo>
                <a:lnTo>
                  <a:pt x="7680854" y="3335050"/>
                </a:lnTo>
                <a:lnTo>
                  <a:pt x="0" y="3335050"/>
                </a:lnTo>
                <a:lnTo>
                  <a:pt x="0" y="0"/>
                </a:lnTo>
                <a:close/>
              </a:path>
            </a:pathLst>
          </a:custGeom>
          <a:blipFill>
            <a:blip r:embed="rId7"/>
            <a:stretch>
              <a:fillRect l="0" t="0" r="0" b="-7127"/>
            </a:stretch>
          </a:blipFill>
        </p:spPr>
      </p:sp>
      <p:sp>
        <p:nvSpPr>
          <p:cNvPr name="TextBox 14" id="14"/>
          <p:cNvSpPr txBox="true"/>
          <p:nvPr/>
        </p:nvSpPr>
        <p:spPr>
          <a:xfrm rot="0">
            <a:off x="1127813" y="2441468"/>
            <a:ext cx="7344356" cy="428625"/>
          </a:xfrm>
          <a:prstGeom prst="rect">
            <a:avLst/>
          </a:prstGeom>
        </p:spPr>
        <p:txBody>
          <a:bodyPr anchor="t" rtlCol="false" tIns="0" lIns="0" bIns="0" rIns="0">
            <a:spAutoFit/>
          </a:bodyPr>
          <a:lstStyle/>
          <a:p>
            <a:pPr algn="just">
              <a:lnSpc>
                <a:spcPts val="3071"/>
              </a:lnSpc>
            </a:pPr>
            <a:r>
              <a:rPr lang="en-US" sz="2559">
                <a:solidFill>
                  <a:srgbClr val="002060"/>
                </a:solidFill>
                <a:latin typeface="Times New Roman"/>
              </a:rPr>
              <a:t>Step 1. </a:t>
            </a:r>
            <a:r>
              <a:rPr lang="en-US" sz="2559" u="sng">
                <a:solidFill>
                  <a:srgbClr val="002060"/>
                </a:solidFill>
                <a:latin typeface="Times New Roman"/>
                <a:hlinkClick r:id="rId8" tooltip="https://quachdai.itch.io/gameninjaschool"/>
              </a:rPr>
              <a:t>https://quachdai.itch.io/gameninjaschool</a:t>
            </a:r>
          </a:p>
        </p:txBody>
      </p:sp>
      <p:sp>
        <p:nvSpPr>
          <p:cNvPr name="TextBox 15" id="15"/>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18</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17</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2.3 </a:t>
            </a:r>
            <a:r>
              <a:rPr lang="en-US" sz="2559">
                <a:solidFill>
                  <a:srgbClr val="002060"/>
                </a:solidFill>
                <a:latin typeface="Times New Roman Bold"/>
              </a:rPr>
              <a:t> Instructions for playing games on the website</a:t>
            </a:r>
          </a:p>
        </p:txBody>
      </p:sp>
      <p:sp>
        <p:nvSpPr>
          <p:cNvPr name="TextBox 13" id="13"/>
          <p:cNvSpPr txBox="true"/>
          <p:nvPr/>
        </p:nvSpPr>
        <p:spPr>
          <a:xfrm rot="0">
            <a:off x="1127813" y="2441468"/>
            <a:ext cx="7344356" cy="448628"/>
          </a:xfrm>
          <a:prstGeom prst="rect">
            <a:avLst/>
          </a:prstGeom>
        </p:spPr>
        <p:txBody>
          <a:bodyPr anchor="t" rtlCol="false" tIns="0" lIns="0" bIns="0" rIns="0">
            <a:spAutoFit/>
          </a:bodyPr>
          <a:lstStyle/>
          <a:p>
            <a:pPr algn="just">
              <a:lnSpc>
                <a:spcPts val="3071"/>
              </a:lnSpc>
            </a:pPr>
            <a:r>
              <a:rPr lang="en-US" sz="2559">
                <a:solidFill>
                  <a:srgbClr val="002060"/>
                </a:solidFill>
                <a:latin typeface="Times New Roman"/>
              </a:rPr>
              <a:t>Step2. Click gameNinjaSchool</a:t>
            </a:r>
          </a:p>
        </p:txBody>
      </p:sp>
      <p:sp>
        <p:nvSpPr>
          <p:cNvPr name="Freeform 14" id="14"/>
          <p:cNvSpPr/>
          <p:nvPr/>
        </p:nvSpPr>
        <p:spPr>
          <a:xfrm flipH="false" flipV="false" rot="0">
            <a:off x="1036373" y="3196749"/>
            <a:ext cx="7527236" cy="3610001"/>
          </a:xfrm>
          <a:custGeom>
            <a:avLst/>
            <a:gdLst/>
            <a:ahLst/>
            <a:cxnLst/>
            <a:rect r="r" b="b" t="t" l="l"/>
            <a:pathLst>
              <a:path h="3610001" w="7527236">
                <a:moveTo>
                  <a:pt x="0" y="0"/>
                </a:moveTo>
                <a:lnTo>
                  <a:pt x="7527237" y="0"/>
                </a:lnTo>
                <a:lnTo>
                  <a:pt x="7527237" y="3610001"/>
                </a:lnTo>
                <a:lnTo>
                  <a:pt x="0" y="3610001"/>
                </a:lnTo>
                <a:lnTo>
                  <a:pt x="0" y="0"/>
                </a:lnTo>
                <a:close/>
              </a:path>
            </a:pathLst>
          </a:custGeom>
          <a:blipFill>
            <a:blip r:embed="rId7"/>
            <a:stretch>
              <a:fillRect l="0" t="0" r="-3104" b="0"/>
            </a:stretch>
          </a:blipFill>
        </p:spPr>
      </p:sp>
      <p:sp>
        <p:nvSpPr>
          <p:cNvPr name="TextBox 15" id="15"/>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19</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Freeform 10" id="10"/>
          <p:cNvSpPr/>
          <p:nvPr/>
        </p:nvSpPr>
        <p:spPr>
          <a:xfrm flipH="false" flipV="false" rot="0">
            <a:off x="1574033" y="3448304"/>
            <a:ext cx="6152896" cy="2769616"/>
          </a:xfrm>
          <a:custGeom>
            <a:avLst/>
            <a:gdLst/>
            <a:ahLst/>
            <a:cxnLst/>
            <a:rect r="r" b="b" t="t" l="l"/>
            <a:pathLst>
              <a:path h="2769616" w="6152896">
                <a:moveTo>
                  <a:pt x="0" y="0"/>
                </a:moveTo>
                <a:lnTo>
                  <a:pt x="6152896" y="0"/>
                </a:lnTo>
                <a:lnTo>
                  <a:pt x="6152896" y="2769616"/>
                </a:lnTo>
                <a:lnTo>
                  <a:pt x="0" y="2769616"/>
                </a:lnTo>
                <a:lnTo>
                  <a:pt x="0" y="0"/>
                </a:lnTo>
                <a:close/>
              </a:path>
            </a:pathLst>
          </a:custGeom>
          <a:blipFill>
            <a:blip r:embed="rId7"/>
            <a:stretch>
              <a:fillRect l="0" t="0" r="-21" b="0"/>
            </a:stretch>
          </a:blipFill>
        </p:spPr>
      </p:sp>
      <p:sp>
        <p:nvSpPr>
          <p:cNvPr name="TextBox 11" id="11"/>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18</a:t>
            </a:r>
          </a:p>
        </p:txBody>
      </p:sp>
      <p:sp>
        <p:nvSpPr>
          <p:cNvPr name="TextBox 12" id="12"/>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3" id="13"/>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2.3 </a:t>
            </a:r>
            <a:r>
              <a:rPr lang="en-US" sz="2559">
                <a:solidFill>
                  <a:srgbClr val="002060"/>
                </a:solidFill>
                <a:latin typeface="Times New Roman Bold"/>
              </a:rPr>
              <a:t> Instructions for playing games on the website</a:t>
            </a:r>
          </a:p>
        </p:txBody>
      </p:sp>
      <p:sp>
        <p:nvSpPr>
          <p:cNvPr name="TextBox 14" id="14"/>
          <p:cNvSpPr txBox="true"/>
          <p:nvPr/>
        </p:nvSpPr>
        <p:spPr>
          <a:xfrm rot="0">
            <a:off x="1127813" y="2450993"/>
            <a:ext cx="7344356" cy="373444"/>
          </a:xfrm>
          <a:prstGeom prst="rect">
            <a:avLst/>
          </a:prstGeom>
        </p:spPr>
        <p:txBody>
          <a:bodyPr anchor="t" rtlCol="false" tIns="0" lIns="0" bIns="0" rIns="0">
            <a:spAutoFit/>
          </a:bodyPr>
          <a:lstStyle/>
          <a:p>
            <a:pPr algn="just">
              <a:lnSpc>
                <a:spcPts val="2560"/>
              </a:lnSpc>
            </a:pPr>
            <a:r>
              <a:rPr lang="en-US" sz="2133">
                <a:solidFill>
                  <a:srgbClr val="002060"/>
                </a:solidFill>
                <a:latin typeface="Times New Roman"/>
              </a:rPr>
              <a:t>Step 3 Click Run game</a:t>
            </a:r>
          </a:p>
        </p:txBody>
      </p:sp>
      <p:sp>
        <p:nvSpPr>
          <p:cNvPr name="TextBox 15" id="15"/>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20</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2"/>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3"/>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4"/>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5"/>
            <a:stretch>
              <a:fillRect l="0" t="0" r="0" b="-12943"/>
            </a:stretch>
          </a:blipFill>
        </p:spPr>
      </p:sp>
      <p:sp>
        <p:nvSpPr>
          <p:cNvPr name="Freeform 10" id="10"/>
          <p:cNvSpPr/>
          <p:nvPr/>
        </p:nvSpPr>
        <p:spPr>
          <a:xfrm flipH="false" flipV="false" rot="0">
            <a:off x="1574033" y="3448304"/>
            <a:ext cx="6152896" cy="2769616"/>
          </a:xfrm>
          <a:custGeom>
            <a:avLst/>
            <a:gdLst/>
            <a:ahLst/>
            <a:cxnLst/>
            <a:rect r="r" b="b" t="t" l="l"/>
            <a:pathLst>
              <a:path h="2769616" w="6152896">
                <a:moveTo>
                  <a:pt x="0" y="0"/>
                </a:moveTo>
                <a:lnTo>
                  <a:pt x="6152896" y="0"/>
                </a:lnTo>
                <a:lnTo>
                  <a:pt x="6152896" y="2769616"/>
                </a:lnTo>
                <a:lnTo>
                  <a:pt x="0" y="2769616"/>
                </a:lnTo>
                <a:lnTo>
                  <a:pt x="0" y="0"/>
                </a:lnTo>
                <a:close/>
              </a:path>
            </a:pathLst>
          </a:custGeom>
          <a:blipFill>
            <a:blip r:embed="rId6"/>
            <a:stretch>
              <a:fillRect l="0" t="0" r="-21" b="0"/>
            </a:stretch>
          </a:blipFill>
        </p:spPr>
      </p:sp>
      <p:sp>
        <p:nvSpPr>
          <p:cNvPr name="TextBox 11" id="11"/>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18</a:t>
            </a:r>
          </a:p>
        </p:txBody>
      </p:sp>
      <p:sp>
        <p:nvSpPr>
          <p:cNvPr name="TextBox 12" id="12"/>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3" id="13"/>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2.3 </a:t>
            </a:r>
            <a:r>
              <a:rPr lang="en-US" sz="2559">
                <a:solidFill>
                  <a:srgbClr val="002060"/>
                </a:solidFill>
                <a:latin typeface="Times New Roman Bold"/>
              </a:rPr>
              <a:t> Instructions for playing games on the website</a:t>
            </a:r>
          </a:p>
        </p:txBody>
      </p:sp>
      <p:sp>
        <p:nvSpPr>
          <p:cNvPr name="TextBox 14" id="14"/>
          <p:cNvSpPr txBox="true"/>
          <p:nvPr/>
        </p:nvSpPr>
        <p:spPr>
          <a:xfrm rot="0">
            <a:off x="1127813" y="2450993"/>
            <a:ext cx="7344356" cy="373444"/>
          </a:xfrm>
          <a:prstGeom prst="rect">
            <a:avLst/>
          </a:prstGeom>
        </p:spPr>
        <p:txBody>
          <a:bodyPr anchor="t" rtlCol="false" tIns="0" lIns="0" bIns="0" rIns="0">
            <a:spAutoFit/>
          </a:bodyPr>
          <a:lstStyle/>
          <a:p>
            <a:pPr algn="just">
              <a:lnSpc>
                <a:spcPts val="2560"/>
              </a:lnSpc>
            </a:pPr>
            <a:r>
              <a:rPr lang="en-US" sz="2133">
                <a:solidFill>
                  <a:srgbClr val="002060"/>
                </a:solidFill>
                <a:latin typeface="Times New Roman"/>
              </a:rPr>
              <a:t>Step 3 Click Run game</a:t>
            </a:r>
          </a:p>
        </p:txBody>
      </p:sp>
      <p:pic>
        <p:nvPicPr>
          <p:cNvPr name="Picture 15" id="15">
            <a:hlinkClick action="ppaction://media"/>
          </p:cNvPr>
          <p:cNvPicPr>
            <a:picLocks noChangeAspect="true"/>
          </p:cNvPicPr>
          <p:nvPr>
            <a:videoFile r:link="rId8"/>
            <p:extLst>
              <p:ext uri="{DAA4B4D4-6D71-4841-9C94-3DE7FCFB9230}">
                <p14:media xmlns:p14="http://schemas.microsoft.com/office/powerpoint/2010/main" r:embed="rId9">
                  <p14:trim st="0.0000" end="3.3330"/>
                </p14:media>
              </p:ext>
            </p:extLst>
          </p:nvPr>
        </p:nvPicPr>
        <p:blipFill>
          <a:blip r:embed="rId7"/>
          <a:srcRect l="0" t="0" r="0" b="0"/>
          <a:stretch>
            <a:fillRect/>
          </a:stretch>
        </p:blipFill>
        <p:spPr>
          <a:xfrm flipH="false" flipV="false" rot="0">
            <a:off x="915751" y="2190928"/>
            <a:ext cx="8290560" cy="4661542"/>
          </a:xfrm>
          <a:prstGeom prst="rect">
            <a:avLst/>
          </a:prstGeom>
        </p:spPr>
      </p:pic>
      <p:sp>
        <p:nvSpPr>
          <p:cNvPr name="TextBox 16" id="16"/>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21</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Arial"/>
              </a:rPr>
              <a:t>19</a:t>
            </a:r>
          </a:p>
        </p:txBody>
      </p:sp>
      <p:sp>
        <p:nvSpPr>
          <p:cNvPr name="TextBox 11" id="11"/>
          <p:cNvSpPr txBox="true"/>
          <p:nvPr/>
        </p:nvSpPr>
        <p:spPr>
          <a:xfrm rot="0">
            <a:off x="283803" y="917998"/>
            <a:ext cx="9378357" cy="129112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CONCLUSION</a:t>
            </a:r>
          </a:p>
        </p:txBody>
      </p:sp>
      <p:sp>
        <p:nvSpPr>
          <p:cNvPr name="TextBox 12" id="12"/>
          <p:cNvSpPr txBox="true"/>
          <p:nvPr/>
        </p:nvSpPr>
        <p:spPr>
          <a:xfrm rot="0">
            <a:off x="283803" y="2081403"/>
            <a:ext cx="9251696" cy="3068701"/>
          </a:xfrm>
          <a:prstGeom prst="rect">
            <a:avLst/>
          </a:prstGeom>
        </p:spPr>
        <p:txBody>
          <a:bodyPr anchor="t" rtlCol="false" tIns="0" lIns="0" bIns="0" rIns="0">
            <a:spAutoFit/>
          </a:bodyPr>
          <a:lstStyle/>
          <a:p>
            <a:pPr algn="just">
              <a:lnSpc>
                <a:spcPts val="3072"/>
              </a:lnSpc>
            </a:pPr>
            <a:r>
              <a:rPr lang="en-US" sz="2133">
                <a:solidFill>
                  <a:srgbClr val="002060"/>
                </a:solidFill>
                <a:latin typeface="Times New Roman"/>
              </a:rPr>
              <a:t>During the project implementation, I encountered many different challenges due to having to delve into unfamiliar areas. However, with the enthusiastic support of my advisor and myself, I completed the project on time and achieved quite good results.</a:t>
            </a:r>
          </a:p>
          <a:p>
            <a:pPr algn="just">
              <a:lnSpc>
                <a:spcPts val="3072"/>
              </a:lnSpc>
            </a:pPr>
            <a:r>
              <a:rPr lang="en-US" sz="2133">
                <a:solidFill>
                  <a:srgbClr val="002060"/>
                </a:solidFill>
                <a:latin typeface="Times New Roman"/>
              </a:rPr>
              <a:t>* Personal skills.</a:t>
            </a:r>
          </a:p>
          <a:p>
            <a:pPr algn="just">
              <a:lnSpc>
                <a:spcPts val="3072"/>
              </a:lnSpc>
            </a:pPr>
            <a:r>
              <a:rPr lang="en-US" sz="2133">
                <a:solidFill>
                  <a:srgbClr val="002060"/>
                </a:solidFill>
                <a:latin typeface="Times New Roman"/>
              </a:rPr>
              <a:t>- Apply the knowledge and skills that I have been trained in 4 years of studying at the University of Transport and Communications .</a:t>
            </a:r>
          </a:p>
          <a:p>
            <a:pPr algn="just">
              <a:lnSpc>
                <a:spcPts val="3072"/>
              </a:lnSpc>
            </a:pPr>
            <a:r>
              <a:rPr lang="en-US" sz="2133">
                <a:solidFill>
                  <a:srgbClr val="002060"/>
                </a:solidFill>
                <a:latin typeface="Times New Roman"/>
              </a:rPr>
              <a:t> - Improve game programming ability, using Unity Engine,</a:t>
            </a:r>
          </a:p>
        </p:txBody>
      </p:sp>
      <p:sp>
        <p:nvSpPr>
          <p:cNvPr name="TextBox 13" id="13"/>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22</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Arial"/>
              </a:rPr>
              <a:t>20</a:t>
            </a:r>
          </a:p>
        </p:txBody>
      </p:sp>
      <p:sp>
        <p:nvSpPr>
          <p:cNvPr name="TextBox 11" id="11"/>
          <p:cNvSpPr txBox="true"/>
          <p:nvPr/>
        </p:nvSpPr>
        <p:spPr>
          <a:xfrm rot="0">
            <a:off x="283803" y="917998"/>
            <a:ext cx="9378357" cy="129112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CONCLUSION</a:t>
            </a:r>
          </a:p>
        </p:txBody>
      </p:sp>
      <p:sp>
        <p:nvSpPr>
          <p:cNvPr name="TextBox 12" id="12"/>
          <p:cNvSpPr txBox="true"/>
          <p:nvPr/>
        </p:nvSpPr>
        <p:spPr>
          <a:xfrm rot="0">
            <a:off x="283803" y="1774190"/>
            <a:ext cx="9251696" cy="4994740"/>
          </a:xfrm>
          <a:prstGeom prst="rect">
            <a:avLst/>
          </a:prstGeom>
        </p:spPr>
        <p:txBody>
          <a:bodyPr anchor="t" rtlCol="false" tIns="0" lIns="0" bIns="0" rIns="0">
            <a:spAutoFit/>
          </a:bodyPr>
          <a:lstStyle/>
          <a:p>
            <a:pPr algn="just" marL="274546" indent="-137273" lvl="1">
              <a:lnSpc>
                <a:spcPts val="3072"/>
              </a:lnSpc>
              <a:buFont typeface="Arial"/>
              <a:buChar char="•"/>
            </a:pPr>
            <a:r>
              <a:rPr lang="en-US" sz="2133">
                <a:solidFill>
                  <a:srgbClr val="002060"/>
                </a:solidFill>
                <a:latin typeface="Times New Roman Bold"/>
              </a:rPr>
              <a:t>Positive of the product</a:t>
            </a:r>
          </a:p>
          <a:p>
            <a:pPr algn="just" marL="247091" indent="-123546" lvl="1">
              <a:lnSpc>
                <a:spcPts val="2764"/>
              </a:lnSpc>
            </a:pPr>
            <a:r>
              <a:rPr lang="en-US" sz="1920">
                <a:solidFill>
                  <a:srgbClr val="002060"/>
                </a:solidFill>
                <a:latin typeface="Times New Roman"/>
              </a:rPr>
              <a:t>- Successfully built games on the Windows platform</a:t>
            </a:r>
          </a:p>
          <a:p>
            <a:pPr algn="just" marL="247091" indent="-123546" lvl="1">
              <a:lnSpc>
                <a:spcPts val="2764"/>
              </a:lnSpc>
            </a:pPr>
            <a:r>
              <a:rPr lang="en-US" sz="1920">
                <a:solidFill>
                  <a:srgbClr val="002060"/>
                </a:solidFill>
                <a:latin typeface="Times New Roman"/>
              </a:rPr>
              <a:t>- The product has been publicly posted on the website https://itch.io/dashboard. </a:t>
            </a:r>
          </a:p>
          <a:p>
            <a:pPr algn="just" marL="247091" indent="-123546" lvl="1">
              <a:lnSpc>
                <a:spcPts val="2764"/>
              </a:lnSpc>
            </a:pPr>
            <a:r>
              <a:rPr lang="en-US" sz="1920">
                <a:solidFill>
                  <a:srgbClr val="002060"/>
                </a:solidFill>
                <a:latin typeface="Times New Roman"/>
              </a:rPr>
              <a:t>- Successfully built some main functions: Missions, buying and selling items, controlling characters, etc.</a:t>
            </a:r>
          </a:p>
          <a:p>
            <a:pPr algn="just" marL="247091" indent="-123546" lvl="1">
              <a:lnSpc>
                <a:spcPts val="2764"/>
              </a:lnSpc>
              <a:buFont typeface="Arial"/>
              <a:buChar char="•"/>
            </a:pPr>
            <a:r>
              <a:rPr lang="en-US" sz="1920">
                <a:solidFill>
                  <a:srgbClr val="002060"/>
                </a:solidFill>
                <a:latin typeface="Times New Roman Bold"/>
              </a:rPr>
              <a:t> Negatives of the product </a:t>
            </a:r>
          </a:p>
          <a:p>
            <a:pPr algn="just" marL="247091" indent="-123546" lvl="1">
              <a:lnSpc>
                <a:spcPts val="2764"/>
              </a:lnSpc>
            </a:pPr>
            <a:r>
              <a:rPr lang="en-US" sz="1920">
                <a:solidFill>
                  <a:srgbClr val="002060"/>
                </a:solidFill>
                <a:latin typeface="Times New Roman"/>
              </a:rPr>
              <a:t>- The artificial intelligence component of the monster is still simple.</a:t>
            </a:r>
          </a:p>
          <a:p>
            <a:pPr algn="just" marL="247091" indent="-123546" lvl="1">
              <a:lnSpc>
                <a:spcPts val="2764"/>
              </a:lnSpc>
            </a:pPr>
            <a:r>
              <a:rPr lang="en-US" sz="1920">
                <a:solidFill>
                  <a:srgbClr val="002060"/>
                </a:solidFill>
                <a:latin typeface="Times New Roman"/>
              </a:rPr>
              <a:t>- The map is still simple.</a:t>
            </a:r>
          </a:p>
          <a:p>
            <a:pPr algn="just" marL="247091" indent="-123546" lvl="1">
              <a:lnSpc>
                <a:spcPts val="2764"/>
              </a:lnSpc>
            </a:pPr>
            <a:r>
              <a:rPr lang="en-US" sz="1920">
                <a:solidFill>
                  <a:srgbClr val="002060"/>
                </a:solidFill>
                <a:latin typeface="Times New Roman"/>
              </a:rPr>
              <a:t>- Only run games on Windows platforms.</a:t>
            </a:r>
          </a:p>
          <a:p>
            <a:pPr algn="just" marL="247091" indent="-123546" lvl="1">
              <a:lnSpc>
                <a:spcPts val="2764"/>
              </a:lnSpc>
              <a:buFont typeface="Arial"/>
              <a:buChar char="•"/>
            </a:pPr>
            <a:r>
              <a:rPr lang="en-US" sz="1920">
                <a:solidFill>
                  <a:srgbClr val="002060"/>
                </a:solidFill>
                <a:latin typeface="Times New Roman Bold"/>
              </a:rPr>
              <a:t>Development direction</a:t>
            </a:r>
          </a:p>
          <a:p>
            <a:pPr algn="just" marL="247091" indent="-123546" lvl="1">
              <a:lnSpc>
                <a:spcPts val="2764"/>
              </a:lnSpc>
            </a:pPr>
            <a:r>
              <a:rPr lang="en-US" sz="1920">
                <a:solidFill>
                  <a:srgbClr val="002060"/>
                </a:solidFill>
                <a:latin typeface="Times New Roman"/>
              </a:rPr>
              <a:t>- Improved the map to make it more beautiful and added many new maps.</a:t>
            </a:r>
          </a:p>
          <a:p>
            <a:pPr algn="just" marL="247091" indent="-123546" lvl="1">
              <a:lnSpc>
                <a:spcPts val="2764"/>
              </a:lnSpc>
            </a:pPr>
            <a:r>
              <a:rPr lang="en-US" sz="1920">
                <a:solidFill>
                  <a:srgbClr val="002060"/>
                </a:solidFill>
                <a:latin typeface="Times New Roman"/>
              </a:rPr>
              <a:t>- Expanded many new functions: equipment can be upgraded, pets can assist in attacking monsters.</a:t>
            </a:r>
          </a:p>
          <a:p>
            <a:pPr algn="just" marL="247091" indent="-123546" lvl="1">
              <a:lnSpc>
                <a:spcPts val="2764"/>
              </a:lnSpc>
            </a:pPr>
            <a:r>
              <a:rPr lang="en-US" sz="1920">
                <a:solidFill>
                  <a:srgbClr val="002060"/>
                </a:solidFill>
                <a:latin typeface="Times New Roman"/>
              </a:rPr>
              <a:t> - The game can run on Android, iOS, etc.</a:t>
            </a:r>
          </a:p>
        </p:txBody>
      </p:sp>
      <p:sp>
        <p:nvSpPr>
          <p:cNvPr name="TextBox 13" id="13"/>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23</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Arial"/>
              </a:rPr>
              <a:t>21</a:t>
            </a:r>
          </a:p>
        </p:txBody>
      </p:sp>
      <p:sp>
        <p:nvSpPr>
          <p:cNvPr name="TextBox 11" id="11"/>
          <p:cNvSpPr txBox="true"/>
          <p:nvPr/>
        </p:nvSpPr>
        <p:spPr>
          <a:xfrm rot="0">
            <a:off x="705741" y="2495762"/>
            <a:ext cx="8229997" cy="2199852"/>
          </a:xfrm>
          <a:prstGeom prst="rect">
            <a:avLst/>
          </a:prstGeom>
        </p:spPr>
        <p:txBody>
          <a:bodyPr anchor="t" rtlCol="false" tIns="0" lIns="0" bIns="0" rIns="0">
            <a:spAutoFit/>
          </a:bodyPr>
          <a:lstStyle/>
          <a:p>
            <a:pPr algn="ctr">
              <a:lnSpc>
                <a:spcPts val="6911"/>
              </a:lnSpc>
            </a:pPr>
            <a:r>
              <a:rPr lang="en-US" sz="5759">
                <a:solidFill>
                  <a:srgbClr val="0070C0"/>
                </a:solidFill>
                <a:latin typeface="Arial Bold"/>
              </a:rPr>
              <a:t>Thank you very much </a:t>
            </a:r>
          </a:p>
          <a:p>
            <a:pPr algn="ctr">
              <a:lnSpc>
                <a:spcPts val="6911"/>
              </a:lnSpc>
            </a:pPr>
            <a:r>
              <a:rPr lang="en-US" sz="5759">
                <a:solidFill>
                  <a:srgbClr val="0070C0"/>
                </a:solidFill>
                <a:latin typeface="Arial Bold"/>
              </a:rPr>
              <a:t>for your kind attention!</a:t>
            </a:r>
          </a:p>
          <a:p>
            <a:pPr algn="l">
              <a:lnSpc>
                <a:spcPts val="6911"/>
              </a:lnSpc>
            </a:pP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2"/>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3"/>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4"/>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5"/>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Arial"/>
              </a:rPr>
              <a:t>22</a:t>
            </a:r>
          </a:p>
        </p:txBody>
      </p:sp>
      <p:sp>
        <p:nvSpPr>
          <p:cNvPr name="TextBox 11" id="11"/>
          <p:cNvSpPr txBox="true"/>
          <p:nvPr/>
        </p:nvSpPr>
        <p:spPr>
          <a:xfrm rot="0">
            <a:off x="3150709" y="1145227"/>
            <a:ext cx="2659036" cy="490643"/>
          </a:xfrm>
          <a:prstGeom prst="rect">
            <a:avLst/>
          </a:prstGeom>
        </p:spPr>
        <p:txBody>
          <a:bodyPr anchor="t" rtlCol="false" tIns="0" lIns="0" bIns="0" rIns="0">
            <a:spAutoFit/>
          </a:bodyPr>
          <a:lstStyle/>
          <a:p>
            <a:pPr algn="l">
              <a:lnSpc>
                <a:spcPts val="3686"/>
              </a:lnSpc>
            </a:pPr>
            <a:r>
              <a:rPr lang="en-US" sz="3413" u="sng">
                <a:solidFill>
                  <a:srgbClr val="002A43"/>
                </a:solidFill>
                <a:latin typeface="Arimo Bold"/>
              </a:rPr>
              <a:t>***Outline***</a:t>
            </a:r>
          </a:p>
        </p:txBody>
      </p:sp>
      <p:grpSp>
        <p:nvGrpSpPr>
          <p:cNvPr name="Group 12" id="12"/>
          <p:cNvGrpSpPr/>
          <p:nvPr/>
        </p:nvGrpSpPr>
        <p:grpSpPr>
          <a:xfrm rot="0">
            <a:off x="203089" y="1903544"/>
            <a:ext cx="819412" cy="724060"/>
            <a:chOff x="0" y="0"/>
            <a:chExt cx="1092549" cy="965414"/>
          </a:xfrm>
        </p:grpSpPr>
        <p:sp>
          <p:nvSpPr>
            <p:cNvPr name="Freeform 13" id="13"/>
            <p:cNvSpPr/>
            <p:nvPr/>
          </p:nvSpPr>
          <p:spPr>
            <a:xfrm flipH="false" flipV="false" rot="0">
              <a:off x="0" y="0"/>
              <a:ext cx="1092581" cy="965454"/>
            </a:xfrm>
            <a:custGeom>
              <a:avLst/>
              <a:gdLst/>
              <a:ahLst/>
              <a:cxnLst/>
              <a:rect r="r" b="b" t="t" l="l"/>
              <a:pathLst>
                <a:path h="965454" w="1092581">
                  <a:moveTo>
                    <a:pt x="0" y="482727"/>
                  </a:moveTo>
                  <a:lnTo>
                    <a:pt x="279146" y="0"/>
                  </a:lnTo>
                  <a:lnTo>
                    <a:pt x="813435" y="0"/>
                  </a:lnTo>
                  <a:lnTo>
                    <a:pt x="1092581" y="482727"/>
                  </a:lnTo>
                  <a:lnTo>
                    <a:pt x="813435" y="965454"/>
                  </a:lnTo>
                  <a:lnTo>
                    <a:pt x="279146" y="965454"/>
                  </a:lnTo>
                  <a:close/>
                </a:path>
              </a:pathLst>
            </a:custGeom>
            <a:solidFill>
              <a:srgbClr val="808080"/>
            </a:solidFill>
          </p:spPr>
        </p:sp>
      </p:grpSp>
      <p:grpSp>
        <p:nvGrpSpPr>
          <p:cNvPr name="Group 14" id="14"/>
          <p:cNvGrpSpPr/>
          <p:nvPr/>
        </p:nvGrpSpPr>
        <p:grpSpPr>
          <a:xfrm rot="0">
            <a:off x="-2344502" y="-705636"/>
            <a:ext cx="5900723" cy="5917339"/>
            <a:chOff x="0" y="0"/>
            <a:chExt cx="7867631" cy="7889786"/>
          </a:xfrm>
        </p:grpSpPr>
        <p:sp>
          <p:nvSpPr>
            <p:cNvPr name="Freeform 15" id="15"/>
            <p:cNvSpPr/>
            <p:nvPr/>
          </p:nvSpPr>
          <p:spPr>
            <a:xfrm flipH="false" flipV="false" rot="0">
              <a:off x="6731" y="6731"/>
              <a:ext cx="1092581" cy="965454"/>
            </a:xfrm>
            <a:custGeom>
              <a:avLst/>
              <a:gdLst/>
              <a:ahLst/>
              <a:cxnLst/>
              <a:rect r="r" b="b" t="t" l="l"/>
              <a:pathLst>
                <a:path h="965454" w="1092581">
                  <a:moveTo>
                    <a:pt x="0" y="482727"/>
                  </a:moveTo>
                  <a:lnTo>
                    <a:pt x="315976" y="0"/>
                  </a:lnTo>
                  <a:lnTo>
                    <a:pt x="776732" y="0"/>
                  </a:lnTo>
                  <a:lnTo>
                    <a:pt x="1092581" y="482727"/>
                  </a:lnTo>
                  <a:lnTo>
                    <a:pt x="776732" y="965454"/>
                  </a:lnTo>
                  <a:lnTo>
                    <a:pt x="315976" y="965454"/>
                  </a:lnTo>
                  <a:close/>
                </a:path>
              </a:pathLst>
            </a:custGeom>
            <a:gradFill rotWithShape="true">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695167"/>
            </a:gradFill>
          </p:spPr>
        </p:sp>
        <p:sp>
          <p:nvSpPr>
            <p:cNvPr name="Freeform 16" id="16"/>
            <p:cNvSpPr/>
            <p:nvPr/>
          </p:nvSpPr>
          <p:spPr>
            <a:xfrm flipH="false" flipV="false" rot="0">
              <a:off x="-381" y="0"/>
              <a:ext cx="1106932" cy="978916"/>
            </a:xfrm>
            <a:custGeom>
              <a:avLst/>
              <a:gdLst/>
              <a:ahLst/>
              <a:cxnLst/>
              <a:rect r="r" b="b" t="t" l="l"/>
              <a:pathLst>
                <a:path h="978916" w="1106932">
                  <a:moveTo>
                    <a:pt x="1524" y="485775"/>
                  </a:moveTo>
                  <a:lnTo>
                    <a:pt x="317373" y="3048"/>
                  </a:lnTo>
                  <a:cubicBezTo>
                    <a:pt x="318643" y="1143"/>
                    <a:pt x="320802" y="0"/>
                    <a:pt x="323088" y="0"/>
                  </a:cubicBezTo>
                  <a:lnTo>
                    <a:pt x="783844" y="0"/>
                  </a:lnTo>
                  <a:cubicBezTo>
                    <a:pt x="786130" y="0"/>
                    <a:pt x="788289" y="1143"/>
                    <a:pt x="789559" y="3048"/>
                  </a:cubicBezTo>
                  <a:lnTo>
                    <a:pt x="1105408" y="485775"/>
                  </a:lnTo>
                  <a:cubicBezTo>
                    <a:pt x="1106932" y="488061"/>
                    <a:pt x="1106932" y="490982"/>
                    <a:pt x="1105408" y="493141"/>
                  </a:cubicBezTo>
                  <a:lnTo>
                    <a:pt x="789432" y="975868"/>
                  </a:lnTo>
                  <a:cubicBezTo>
                    <a:pt x="788162" y="977773"/>
                    <a:pt x="786003" y="978916"/>
                    <a:pt x="783717" y="978916"/>
                  </a:cubicBezTo>
                  <a:lnTo>
                    <a:pt x="323088" y="978916"/>
                  </a:lnTo>
                  <a:cubicBezTo>
                    <a:pt x="320802" y="978916"/>
                    <a:pt x="318643" y="977773"/>
                    <a:pt x="317373" y="975868"/>
                  </a:cubicBezTo>
                  <a:lnTo>
                    <a:pt x="1524" y="493141"/>
                  </a:lnTo>
                  <a:cubicBezTo>
                    <a:pt x="0" y="490855"/>
                    <a:pt x="0" y="487934"/>
                    <a:pt x="1524" y="485775"/>
                  </a:cubicBezTo>
                  <a:moveTo>
                    <a:pt x="12827" y="493141"/>
                  </a:moveTo>
                  <a:lnTo>
                    <a:pt x="7112" y="489458"/>
                  </a:lnTo>
                  <a:lnTo>
                    <a:pt x="12827" y="485775"/>
                  </a:lnTo>
                  <a:lnTo>
                    <a:pt x="328803" y="968502"/>
                  </a:lnTo>
                  <a:lnTo>
                    <a:pt x="323088" y="972185"/>
                  </a:lnTo>
                  <a:lnTo>
                    <a:pt x="323088" y="965454"/>
                  </a:lnTo>
                  <a:lnTo>
                    <a:pt x="783844" y="965454"/>
                  </a:lnTo>
                  <a:lnTo>
                    <a:pt x="783844" y="972185"/>
                  </a:lnTo>
                  <a:lnTo>
                    <a:pt x="778129" y="968502"/>
                  </a:lnTo>
                  <a:lnTo>
                    <a:pt x="1093978" y="485775"/>
                  </a:lnTo>
                  <a:lnTo>
                    <a:pt x="1099693" y="489458"/>
                  </a:lnTo>
                  <a:lnTo>
                    <a:pt x="1093978" y="493141"/>
                  </a:lnTo>
                  <a:lnTo>
                    <a:pt x="778129" y="10541"/>
                  </a:lnTo>
                  <a:lnTo>
                    <a:pt x="783844" y="6858"/>
                  </a:lnTo>
                  <a:lnTo>
                    <a:pt x="783844" y="13589"/>
                  </a:lnTo>
                  <a:lnTo>
                    <a:pt x="323088" y="13589"/>
                  </a:lnTo>
                  <a:lnTo>
                    <a:pt x="323088" y="6731"/>
                  </a:lnTo>
                  <a:lnTo>
                    <a:pt x="328803" y="10414"/>
                  </a:lnTo>
                  <a:lnTo>
                    <a:pt x="12827" y="493141"/>
                  </a:lnTo>
                  <a:close/>
                </a:path>
              </a:pathLst>
            </a:custGeom>
            <a:solidFill>
              <a:srgbClr val="C0C0C0"/>
            </a:solidFill>
          </p:spPr>
        </p:sp>
      </p:grpSp>
      <p:grpSp>
        <p:nvGrpSpPr>
          <p:cNvPr name="Group 17" id="17"/>
          <p:cNvGrpSpPr/>
          <p:nvPr/>
        </p:nvGrpSpPr>
        <p:grpSpPr>
          <a:xfrm rot="0">
            <a:off x="-2297023" y="-661473"/>
            <a:ext cx="5800964" cy="5830103"/>
            <a:chOff x="0" y="0"/>
            <a:chExt cx="7734619" cy="7773471"/>
          </a:xfrm>
        </p:grpSpPr>
        <p:sp>
          <p:nvSpPr>
            <p:cNvPr name="Freeform 18" id="18"/>
            <p:cNvSpPr/>
            <p:nvPr/>
          </p:nvSpPr>
          <p:spPr>
            <a:xfrm flipH="false" flipV="false" rot="0">
              <a:off x="6731" y="6731"/>
              <a:ext cx="959612" cy="849122"/>
            </a:xfrm>
            <a:custGeom>
              <a:avLst/>
              <a:gdLst/>
              <a:ahLst/>
              <a:cxnLst/>
              <a:rect r="r" b="b" t="t" l="l"/>
              <a:pathLst>
                <a:path h="849122" w="959612">
                  <a:moveTo>
                    <a:pt x="0" y="424561"/>
                  </a:moveTo>
                  <a:lnTo>
                    <a:pt x="277368" y="0"/>
                  </a:lnTo>
                  <a:lnTo>
                    <a:pt x="682371" y="0"/>
                  </a:lnTo>
                  <a:lnTo>
                    <a:pt x="959612" y="424561"/>
                  </a:lnTo>
                  <a:lnTo>
                    <a:pt x="682371" y="849122"/>
                  </a:lnTo>
                  <a:lnTo>
                    <a:pt x="277368" y="849122"/>
                  </a:lnTo>
                  <a:close/>
                </a:path>
              </a:pathLst>
            </a:custGeom>
            <a:gradFill rotWithShape="true">
              <a:gsLst>
                <a:gs pos="0">
                  <a:srgbClr val="001B2D">
                    <a:alpha val="100000"/>
                  </a:srgbClr>
                </a:gs>
                <a:gs pos="100000">
                  <a:srgbClr val="002A44">
                    <a:alpha val="100000"/>
                  </a:srgbClr>
                </a:gs>
              </a:gsLst>
              <a:lin ang="2691388"/>
            </a:gradFill>
          </p:spPr>
        </p:sp>
        <p:sp>
          <p:nvSpPr>
            <p:cNvPr name="Freeform 19" id="19"/>
            <p:cNvSpPr/>
            <p:nvPr/>
          </p:nvSpPr>
          <p:spPr>
            <a:xfrm flipH="false" flipV="false" rot="0">
              <a:off x="-381" y="0"/>
              <a:ext cx="973836" cy="862584"/>
            </a:xfrm>
            <a:custGeom>
              <a:avLst/>
              <a:gdLst/>
              <a:ahLst/>
              <a:cxnLst/>
              <a:rect r="r" b="b" t="t" l="l"/>
              <a:pathLst>
                <a:path h="862584" w="973836">
                  <a:moveTo>
                    <a:pt x="1524" y="427609"/>
                  </a:moveTo>
                  <a:lnTo>
                    <a:pt x="278765" y="3048"/>
                  </a:lnTo>
                  <a:cubicBezTo>
                    <a:pt x="280035" y="1143"/>
                    <a:pt x="282194" y="0"/>
                    <a:pt x="284480" y="0"/>
                  </a:cubicBezTo>
                  <a:lnTo>
                    <a:pt x="689483" y="0"/>
                  </a:lnTo>
                  <a:cubicBezTo>
                    <a:pt x="691769" y="0"/>
                    <a:pt x="693928" y="1143"/>
                    <a:pt x="695198" y="3048"/>
                  </a:cubicBezTo>
                  <a:lnTo>
                    <a:pt x="972312" y="427609"/>
                  </a:lnTo>
                  <a:cubicBezTo>
                    <a:pt x="973836" y="429895"/>
                    <a:pt x="973836" y="432816"/>
                    <a:pt x="972312" y="434975"/>
                  </a:cubicBezTo>
                  <a:lnTo>
                    <a:pt x="695071" y="859536"/>
                  </a:lnTo>
                  <a:cubicBezTo>
                    <a:pt x="693801" y="861441"/>
                    <a:pt x="691642" y="862584"/>
                    <a:pt x="689356" y="862584"/>
                  </a:cubicBezTo>
                  <a:lnTo>
                    <a:pt x="284480" y="862584"/>
                  </a:lnTo>
                  <a:cubicBezTo>
                    <a:pt x="282194" y="862584"/>
                    <a:pt x="280035" y="861441"/>
                    <a:pt x="278765" y="859536"/>
                  </a:cubicBezTo>
                  <a:lnTo>
                    <a:pt x="1524" y="434975"/>
                  </a:lnTo>
                  <a:cubicBezTo>
                    <a:pt x="0" y="432689"/>
                    <a:pt x="0" y="429768"/>
                    <a:pt x="1524" y="427609"/>
                  </a:cubicBezTo>
                  <a:moveTo>
                    <a:pt x="12827" y="434975"/>
                  </a:moveTo>
                  <a:lnTo>
                    <a:pt x="7112" y="431292"/>
                  </a:lnTo>
                  <a:lnTo>
                    <a:pt x="12827" y="427609"/>
                  </a:lnTo>
                  <a:lnTo>
                    <a:pt x="290068" y="852170"/>
                  </a:lnTo>
                  <a:lnTo>
                    <a:pt x="284353" y="855853"/>
                  </a:lnTo>
                  <a:lnTo>
                    <a:pt x="284353" y="849122"/>
                  </a:lnTo>
                  <a:lnTo>
                    <a:pt x="689483" y="849122"/>
                  </a:lnTo>
                  <a:lnTo>
                    <a:pt x="689483" y="855853"/>
                  </a:lnTo>
                  <a:lnTo>
                    <a:pt x="683768" y="852170"/>
                  </a:lnTo>
                  <a:lnTo>
                    <a:pt x="961009" y="427609"/>
                  </a:lnTo>
                  <a:lnTo>
                    <a:pt x="966724" y="431292"/>
                  </a:lnTo>
                  <a:lnTo>
                    <a:pt x="961009" y="434975"/>
                  </a:lnTo>
                  <a:lnTo>
                    <a:pt x="683768" y="10414"/>
                  </a:lnTo>
                  <a:lnTo>
                    <a:pt x="689483" y="6731"/>
                  </a:lnTo>
                  <a:lnTo>
                    <a:pt x="689483" y="13462"/>
                  </a:lnTo>
                  <a:lnTo>
                    <a:pt x="284480" y="13462"/>
                  </a:lnTo>
                  <a:lnTo>
                    <a:pt x="284480" y="6731"/>
                  </a:lnTo>
                  <a:lnTo>
                    <a:pt x="290195" y="10414"/>
                  </a:lnTo>
                  <a:lnTo>
                    <a:pt x="12827" y="434975"/>
                  </a:lnTo>
                  <a:close/>
                </a:path>
              </a:pathLst>
            </a:custGeom>
            <a:solidFill>
              <a:srgbClr val="002A44"/>
            </a:solidFill>
          </p:spPr>
        </p:sp>
      </p:grpSp>
      <p:sp>
        <p:nvSpPr>
          <p:cNvPr name="TextBox 20" id="20"/>
          <p:cNvSpPr txBox="true"/>
          <p:nvPr/>
        </p:nvSpPr>
        <p:spPr>
          <a:xfrm rot="0">
            <a:off x="541579" y="2039240"/>
            <a:ext cx="103294" cy="448946"/>
          </a:xfrm>
          <a:prstGeom prst="rect">
            <a:avLst/>
          </a:prstGeom>
        </p:spPr>
        <p:txBody>
          <a:bodyPr anchor="t" rtlCol="false" tIns="0" lIns="0" bIns="0" rIns="0">
            <a:spAutoFit/>
          </a:bodyPr>
          <a:lstStyle/>
          <a:p>
            <a:pPr algn="ctr">
              <a:lnSpc>
                <a:spcPts val="3071"/>
              </a:lnSpc>
            </a:pPr>
            <a:r>
              <a:rPr lang="en-US" sz="2559">
                <a:solidFill>
                  <a:srgbClr val="FFFFFF"/>
                </a:solidFill>
                <a:latin typeface="Arial Bold"/>
              </a:rPr>
              <a:t>I</a:t>
            </a:r>
          </a:p>
        </p:txBody>
      </p:sp>
      <p:sp>
        <p:nvSpPr>
          <p:cNvPr name="TextBox 21" id="21"/>
          <p:cNvSpPr txBox="true"/>
          <p:nvPr/>
        </p:nvSpPr>
        <p:spPr>
          <a:xfrm rot="0">
            <a:off x="1059822" y="2008902"/>
            <a:ext cx="6244336" cy="576707"/>
          </a:xfrm>
          <a:prstGeom prst="rect">
            <a:avLst/>
          </a:prstGeom>
        </p:spPr>
        <p:txBody>
          <a:bodyPr anchor="t" rtlCol="false" tIns="0" lIns="0" bIns="0" rIns="0">
            <a:spAutoFit/>
          </a:bodyPr>
          <a:lstStyle/>
          <a:p>
            <a:pPr algn="ctr">
              <a:lnSpc>
                <a:spcPts val="3327"/>
              </a:lnSpc>
            </a:pPr>
            <a:r>
              <a:rPr lang="en-US" sz="2773">
                <a:solidFill>
                  <a:srgbClr val="0070C0"/>
                </a:solidFill>
                <a:latin typeface="Times New Roman Bold"/>
              </a:rPr>
              <a:t>OVERVIEW</a:t>
            </a:r>
          </a:p>
        </p:txBody>
      </p:sp>
      <p:grpSp>
        <p:nvGrpSpPr>
          <p:cNvPr name="Group 22" id="22"/>
          <p:cNvGrpSpPr/>
          <p:nvPr/>
        </p:nvGrpSpPr>
        <p:grpSpPr>
          <a:xfrm rot="0">
            <a:off x="203089" y="2801858"/>
            <a:ext cx="819412" cy="724060"/>
            <a:chOff x="0" y="0"/>
            <a:chExt cx="1092549" cy="965414"/>
          </a:xfrm>
        </p:grpSpPr>
        <p:sp>
          <p:nvSpPr>
            <p:cNvPr name="Freeform 23" id="23"/>
            <p:cNvSpPr/>
            <p:nvPr/>
          </p:nvSpPr>
          <p:spPr>
            <a:xfrm flipH="false" flipV="false" rot="0">
              <a:off x="0" y="0"/>
              <a:ext cx="1092581" cy="965454"/>
            </a:xfrm>
            <a:custGeom>
              <a:avLst/>
              <a:gdLst/>
              <a:ahLst/>
              <a:cxnLst/>
              <a:rect r="r" b="b" t="t" l="l"/>
              <a:pathLst>
                <a:path h="965454" w="1092581">
                  <a:moveTo>
                    <a:pt x="0" y="482727"/>
                  </a:moveTo>
                  <a:lnTo>
                    <a:pt x="279146" y="0"/>
                  </a:lnTo>
                  <a:lnTo>
                    <a:pt x="813435" y="0"/>
                  </a:lnTo>
                  <a:lnTo>
                    <a:pt x="1092581" y="482727"/>
                  </a:lnTo>
                  <a:lnTo>
                    <a:pt x="813435" y="965454"/>
                  </a:lnTo>
                  <a:lnTo>
                    <a:pt x="279146" y="965454"/>
                  </a:lnTo>
                  <a:close/>
                </a:path>
              </a:pathLst>
            </a:custGeom>
            <a:solidFill>
              <a:srgbClr val="808080"/>
            </a:solidFill>
          </p:spPr>
        </p:sp>
      </p:grpSp>
      <p:grpSp>
        <p:nvGrpSpPr>
          <p:cNvPr name="Group 24" id="24"/>
          <p:cNvGrpSpPr/>
          <p:nvPr/>
        </p:nvGrpSpPr>
        <p:grpSpPr>
          <a:xfrm rot="0">
            <a:off x="-2344502" y="192678"/>
            <a:ext cx="5900723" cy="5917339"/>
            <a:chOff x="0" y="0"/>
            <a:chExt cx="7867631" cy="7889786"/>
          </a:xfrm>
        </p:grpSpPr>
        <p:sp>
          <p:nvSpPr>
            <p:cNvPr name="Freeform 25" id="25"/>
            <p:cNvSpPr/>
            <p:nvPr/>
          </p:nvSpPr>
          <p:spPr>
            <a:xfrm flipH="false" flipV="false" rot="0">
              <a:off x="6731" y="6731"/>
              <a:ext cx="1092581" cy="965454"/>
            </a:xfrm>
            <a:custGeom>
              <a:avLst/>
              <a:gdLst/>
              <a:ahLst/>
              <a:cxnLst/>
              <a:rect r="r" b="b" t="t" l="l"/>
              <a:pathLst>
                <a:path h="965454" w="1092581">
                  <a:moveTo>
                    <a:pt x="0" y="482727"/>
                  </a:moveTo>
                  <a:lnTo>
                    <a:pt x="315976" y="0"/>
                  </a:lnTo>
                  <a:lnTo>
                    <a:pt x="776732" y="0"/>
                  </a:lnTo>
                  <a:lnTo>
                    <a:pt x="1092581" y="482727"/>
                  </a:lnTo>
                  <a:lnTo>
                    <a:pt x="776732" y="965454"/>
                  </a:lnTo>
                  <a:lnTo>
                    <a:pt x="315976" y="965454"/>
                  </a:lnTo>
                  <a:close/>
                </a:path>
              </a:pathLst>
            </a:custGeom>
            <a:gradFill rotWithShape="true">
              <a:gsLst>
                <a:gs pos="0">
                  <a:srgbClr val="FF0000">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695167"/>
            </a:gradFill>
          </p:spPr>
        </p:sp>
        <p:sp>
          <p:nvSpPr>
            <p:cNvPr name="Freeform 26" id="26"/>
            <p:cNvSpPr/>
            <p:nvPr/>
          </p:nvSpPr>
          <p:spPr>
            <a:xfrm flipH="false" flipV="false" rot="0">
              <a:off x="-381" y="0"/>
              <a:ext cx="1106932" cy="978916"/>
            </a:xfrm>
            <a:custGeom>
              <a:avLst/>
              <a:gdLst/>
              <a:ahLst/>
              <a:cxnLst/>
              <a:rect r="r" b="b" t="t" l="l"/>
              <a:pathLst>
                <a:path h="978916" w="1106932">
                  <a:moveTo>
                    <a:pt x="1524" y="485775"/>
                  </a:moveTo>
                  <a:lnTo>
                    <a:pt x="317373" y="3048"/>
                  </a:lnTo>
                  <a:cubicBezTo>
                    <a:pt x="318643" y="1143"/>
                    <a:pt x="320802" y="0"/>
                    <a:pt x="323088" y="0"/>
                  </a:cubicBezTo>
                  <a:lnTo>
                    <a:pt x="783844" y="0"/>
                  </a:lnTo>
                  <a:cubicBezTo>
                    <a:pt x="786130" y="0"/>
                    <a:pt x="788289" y="1143"/>
                    <a:pt x="789559" y="3048"/>
                  </a:cubicBezTo>
                  <a:lnTo>
                    <a:pt x="1105408" y="485775"/>
                  </a:lnTo>
                  <a:cubicBezTo>
                    <a:pt x="1106932" y="488061"/>
                    <a:pt x="1106932" y="490982"/>
                    <a:pt x="1105408" y="493141"/>
                  </a:cubicBezTo>
                  <a:lnTo>
                    <a:pt x="789432" y="975868"/>
                  </a:lnTo>
                  <a:cubicBezTo>
                    <a:pt x="788162" y="977773"/>
                    <a:pt x="786003" y="978916"/>
                    <a:pt x="783717" y="978916"/>
                  </a:cubicBezTo>
                  <a:lnTo>
                    <a:pt x="323088" y="978916"/>
                  </a:lnTo>
                  <a:cubicBezTo>
                    <a:pt x="320802" y="978916"/>
                    <a:pt x="318643" y="977773"/>
                    <a:pt x="317373" y="975868"/>
                  </a:cubicBezTo>
                  <a:lnTo>
                    <a:pt x="1524" y="493141"/>
                  </a:lnTo>
                  <a:cubicBezTo>
                    <a:pt x="0" y="490855"/>
                    <a:pt x="0" y="487934"/>
                    <a:pt x="1524" y="485775"/>
                  </a:cubicBezTo>
                  <a:moveTo>
                    <a:pt x="12827" y="493141"/>
                  </a:moveTo>
                  <a:lnTo>
                    <a:pt x="7112" y="489458"/>
                  </a:lnTo>
                  <a:lnTo>
                    <a:pt x="12827" y="485775"/>
                  </a:lnTo>
                  <a:lnTo>
                    <a:pt x="328803" y="968502"/>
                  </a:lnTo>
                  <a:lnTo>
                    <a:pt x="323088" y="972185"/>
                  </a:lnTo>
                  <a:lnTo>
                    <a:pt x="323088" y="965454"/>
                  </a:lnTo>
                  <a:lnTo>
                    <a:pt x="783844" y="965454"/>
                  </a:lnTo>
                  <a:lnTo>
                    <a:pt x="783844" y="972185"/>
                  </a:lnTo>
                  <a:lnTo>
                    <a:pt x="778129" y="968502"/>
                  </a:lnTo>
                  <a:lnTo>
                    <a:pt x="1093978" y="485775"/>
                  </a:lnTo>
                  <a:lnTo>
                    <a:pt x="1099693" y="489458"/>
                  </a:lnTo>
                  <a:lnTo>
                    <a:pt x="1093978" y="493141"/>
                  </a:lnTo>
                  <a:lnTo>
                    <a:pt x="778129" y="10541"/>
                  </a:lnTo>
                  <a:lnTo>
                    <a:pt x="783844" y="6858"/>
                  </a:lnTo>
                  <a:lnTo>
                    <a:pt x="783844" y="13589"/>
                  </a:lnTo>
                  <a:lnTo>
                    <a:pt x="323088" y="13589"/>
                  </a:lnTo>
                  <a:lnTo>
                    <a:pt x="323088" y="6731"/>
                  </a:lnTo>
                  <a:lnTo>
                    <a:pt x="328803" y="10414"/>
                  </a:lnTo>
                  <a:lnTo>
                    <a:pt x="12827" y="493141"/>
                  </a:lnTo>
                  <a:close/>
                </a:path>
              </a:pathLst>
            </a:custGeom>
            <a:solidFill>
              <a:srgbClr val="C0C0C0"/>
            </a:solidFill>
          </p:spPr>
        </p:sp>
      </p:grpSp>
      <p:grpSp>
        <p:nvGrpSpPr>
          <p:cNvPr name="Group 27" id="27"/>
          <p:cNvGrpSpPr/>
          <p:nvPr/>
        </p:nvGrpSpPr>
        <p:grpSpPr>
          <a:xfrm rot="0">
            <a:off x="-2297023" y="236841"/>
            <a:ext cx="5800964" cy="5830103"/>
            <a:chOff x="0" y="0"/>
            <a:chExt cx="7734619" cy="7773471"/>
          </a:xfrm>
        </p:grpSpPr>
        <p:sp>
          <p:nvSpPr>
            <p:cNvPr name="Freeform 28" id="28"/>
            <p:cNvSpPr/>
            <p:nvPr/>
          </p:nvSpPr>
          <p:spPr>
            <a:xfrm flipH="false" flipV="false" rot="0">
              <a:off x="6731" y="6731"/>
              <a:ext cx="959612" cy="849122"/>
            </a:xfrm>
            <a:custGeom>
              <a:avLst/>
              <a:gdLst/>
              <a:ahLst/>
              <a:cxnLst/>
              <a:rect r="r" b="b" t="t" l="l"/>
              <a:pathLst>
                <a:path h="849122" w="959612">
                  <a:moveTo>
                    <a:pt x="0" y="424561"/>
                  </a:moveTo>
                  <a:lnTo>
                    <a:pt x="277368" y="0"/>
                  </a:lnTo>
                  <a:lnTo>
                    <a:pt x="682371" y="0"/>
                  </a:lnTo>
                  <a:lnTo>
                    <a:pt x="959612" y="424561"/>
                  </a:lnTo>
                  <a:lnTo>
                    <a:pt x="682371" y="849122"/>
                  </a:lnTo>
                  <a:lnTo>
                    <a:pt x="277368" y="849122"/>
                  </a:lnTo>
                  <a:close/>
                </a:path>
              </a:pathLst>
            </a:custGeom>
            <a:gradFill rotWithShape="true">
              <a:gsLst>
                <a:gs pos="0">
                  <a:srgbClr val="FFC000">
                    <a:alpha val="100000"/>
                  </a:srgbClr>
                </a:gs>
                <a:gs pos="100000">
                  <a:srgbClr val="002A44">
                    <a:alpha val="100000"/>
                  </a:srgbClr>
                </a:gs>
              </a:gsLst>
              <a:lin ang="2691388"/>
            </a:gradFill>
          </p:spPr>
        </p:sp>
        <p:sp>
          <p:nvSpPr>
            <p:cNvPr name="Freeform 29" id="29"/>
            <p:cNvSpPr/>
            <p:nvPr/>
          </p:nvSpPr>
          <p:spPr>
            <a:xfrm flipH="false" flipV="false" rot="0">
              <a:off x="-381" y="0"/>
              <a:ext cx="973836" cy="862584"/>
            </a:xfrm>
            <a:custGeom>
              <a:avLst/>
              <a:gdLst/>
              <a:ahLst/>
              <a:cxnLst/>
              <a:rect r="r" b="b" t="t" l="l"/>
              <a:pathLst>
                <a:path h="862584" w="973836">
                  <a:moveTo>
                    <a:pt x="1524" y="427609"/>
                  </a:moveTo>
                  <a:lnTo>
                    <a:pt x="278765" y="3048"/>
                  </a:lnTo>
                  <a:cubicBezTo>
                    <a:pt x="280035" y="1143"/>
                    <a:pt x="282194" y="0"/>
                    <a:pt x="284480" y="0"/>
                  </a:cubicBezTo>
                  <a:lnTo>
                    <a:pt x="689483" y="0"/>
                  </a:lnTo>
                  <a:cubicBezTo>
                    <a:pt x="691769" y="0"/>
                    <a:pt x="693928" y="1143"/>
                    <a:pt x="695198" y="3048"/>
                  </a:cubicBezTo>
                  <a:lnTo>
                    <a:pt x="972312" y="427609"/>
                  </a:lnTo>
                  <a:cubicBezTo>
                    <a:pt x="973836" y="429895"/>
                    <a:pt x="973836" y="432816"/>
                    <a:pt x="972312" y="434975"/>
                  </a:cubicBezTo>
                  <a:lnTo>
                    <a:pt x="695071" y="859536"/>
                  </a:lnTo>
                  <a:cubicBezTo>
                    <a:pt x="693801" y="861441"/>
                    <a:pt x="691642" y="862584"/>
                    <a:pt x="689356" y="862584"/>
                  </a:cubicBezTo>
                  <a:lnTo>
                    <a:pt x="284480" y="862584"/>
                  </a:lnTo>
                  <a:cubicBezTo>
                    <a:pt x="282194" y="862584"/>
                    <a:pt x="280035" y="861441"/>
                    <a:pt x="278765" y="859536"/>
                  </a:cubicBezTo>
                  <a:lnTo>
                    <a:pt x="1524" y="434975"/>
                  </a:lnTo>
                  <a:cubicBezTo>
                    <a:pt x="0" y="432689"/>
                    <a:pt x="0" y="429768"/>
                    <a:pt x="1524" y="427609"/>
                  </a:cubicBezTo>
                  <a:moveTo>
                    <a:pt x="12827" y="434975"/>
                  </a:moveTo>
                  <a:lnTo>
                    <a:pt x="7112" y="431292"/>
                  </a:lnTo>
                  <a:lnTo>
                    <a:pt x="12827" y="427609"/>
                  </a:lnTo>
                  <a:lnTo>
                    <a:pt x="290068" y="852170"/>
                  </a:lnTo>
                  <a:lnTo>
                    <a:pt x="284353" y="855853"/>
                  </a:lnTo>
                  <a:lnTo>
                    <a:pt x="284353" y="849122"/>
                  </a:lnTo>
                  <a:lnTo>
                    <a:pt x="689483" y="849122"/>
                  </a:lnTo>
                  <a:lnTo>
                    <a:pt x="689483" y="855853"/>
                  </a:lnTo>
                  <a:lnTo>
                    <a:pt x="683768" y="852170"/>
                  </a:lnTo>
                  <a:lnTo>
                    <a:pt x="961009" y="427609"/>
                  </a:lnTo>
                  <a:lnTo>
                    <a:pt x="966724" y="431292"/>
                  </a:lnTo>
                  <a:lnTo>
                    <a:pt x="961009" y="434975"/>
                  </a:lnTo>
                  <a:lnTo>
                    <a:pt x="683768" y="10414"/>
                  </a:lnTo>
                  <a:lnTo>
                    <a:pt x="689483" y="6731"/>
                  </a:lnTo>
                  <a:lnTo>
                    <a:pt x="689483" y="13462"/>
                  </a:lnTo>
                  <a:lnTo>
                    <a:pt x="284480" y="13462"/>
                  </a:lnTo>
                  <a:lnTo>
                    <a:pt x="284480" y="6731"/>
                  </a:lnTo>
                  <a:lnTo>
                    <a:pt x="290195" y="10414"/>
                  </a:lnTo>
                  <a:lnTo>
                    <a:pt x="12827" y="434975"/>
                  </a:lnTo>
                  <a:close/>
                </a:path>
              </a:pathLst>
            </a:custGeom>
            <a:solidFill>
              <a:srgbClr val="002A44"/>
            </a:solidFill>
          </p:spPr>
        </p:sp>
      </p:grpSp>
      <p:sp>
        <p:nvSpPr>
          <p:cNvPr name="TextBox 30" id="30"/>
          <p:cNvSpPr txBox="true"/>
          <p:nvPr/>
        </p:nvSpPr>
        <p:spPr>
          <a:xfrm rot="0">
            <a:off x="495554" y="2879265"/>
            <a:ext cx="195343" cy="448628"/>
          </a:xfrm>
          <a:prstGeom prst="rect">
            <a:avLst/>
          </a:prstGeom>
        </p:spPr>
        <p:txBody>
          <a:bodyPr anchor="t" rtlCol="false" tIns="0" lIns="0" bIns="0" rIns="0">
            <a:spAutoFit/>
          </a:bodyPr>
          <a:lstStyle/>
          <a:p>
            <a:pPr algn="ctr">
              <a:lnSpc>
                <a:spcPts val="3071"/>
              </a:lnSpc>
            </a:pPr>
            <a:r>
              <a:rPr lang="en-US" sz="2559">
                <a:solidFill>
                  <a:srgbClr val="FFFFFF"/>
                </a:solidFill>
                <a:latin typeface="Arial Bold"/>
              </a:rPr>
              <a:t>II</a:t>
            </a:r>
          </a:p>
        </p:txBody>
      </p:sp>
      <p:sp>
        <p:nvSpPr>
          <p:cNvPr name="TextBox 31" id="31"/>
          <p:cNvSpPr txBox="true"/>
          <p:nvPr/>
        </p:nvSpPr>
        <p:spPr>
          <a:xfrm rot="0">
            <a:off x="908099" y="2958523"/>
            <a:ext cx="6472597" cy="359283"/>
          </a:xfrm>
          <a:prstGeom prst="rect">
            <a:avLst/>
          </a:prstGeom>
        </p:spPr>
        <p:txBody>
          <a:bodyPr anchor="t" rtlCol="false" tIns="0" lIns="0" bIns="0" rIns="0">
            <a:spAutoFit/>
          </a:bodyPr>
          <a:lstStyle/>
          <a:p>
            <a:pPr algn="l">
              <a:lnSpc>
                <a:spcPts val="3327"/>
              </a:lnSpc>
            </a:pPr>
            <a:r>
              <a:rPr lang="en-US" sz="2773">
                <a:solidFill>
                  <a:srgbClr val="0070C0"/>
                </a:solidFill>
                <a:latin typeface="Times New Roman Bold"/>
              </a:rPr>
              <a:t>USER INTERFACE DESIGN</a:t>
            </a:r>
          </a:p>
        </p:txBody>
      </p:sp>
      <p:grpSp>
        <p:nvGrpSpPr>
          <p:cNvPr name="Group 32" id="32"/>
          <p:cNvGrpSpPr/>
          <p:nvPr/>
        </p:nvGrpSpPr>
        <p:grpSpPr>
          <a:xfrm rot="0">
            <a:off x="1226324" y="2606798"/>
            <a:ext cx="6335887" cy="95392"/>
            <a:chOff x="0" y="0"/>
            <a:chExt cx="8447849" cy="127189"/>
          </a:xfrm>
        </p:grpSpPr>
        <p:sp>
          <p:nvSpPr>
            <p:cNvPr name="Freeform 33" id="33"/>
            <p:cNvSpPr/>
            <p:nvPr/>
          </p:nvSpPr>
          <p:spPr>
            <a:xfrm flipH="false" flipV="false" rot="0">
              <a:off x="17907" y="0"/>
              <a:ext cx="8412099" cy="1217041"/>
            </a:xfrm>
            <a:custGeom>
              <a:avLst/>
              <a:gdLst/>
              <a:ahLst/>
              <a:cxnLst/>
              <a:rect r="r" b="b" t="t" l="l"/>
              <a:pathLst>
                <a:path h="1217041" w="8412099">
                  <a:moveTo>
                    <a:pt x="72263" y="90297"/>
                  </a:moveTo>
                  <a:lnTo>
                    <a:pt x="108331" y="89916"/>
                  </a:lnTo>
                  <a:lnTo>
                    <a:pt x="108712" y="125984"/>
                  </a:lnTo>
                  <a:lnTo>
                    <a:pt x="72644" y="126365"/>
                  </a:lnTo>
                  <a:close/>
                  <a:moveTo>
                    <a:pt x="144907" y="125603"/>
                  </a:moveTo>
                  <a:lnTo>
                    <a:pt x="180975" y="125222"/>
                  </a:lnTo>
                  <a:lnTo>
                    <a:pt x="181356" y="161290"/>
                  </a:lnTo>
                  <a:lnTo>
                    <a:pt x="145288" y="161671"/>
                  </a:lnTo>
                  <a:close/>
                  <a:moveTo>
                    <a:pt x="217551" y="160909"/>
                  </a:moveTo>
                  <a:lnTo>
                    <a:pt x="253619" y="160528"/>
                  </a:lnTo>
                  <a:lnTo>
                    <a:pt x="254000" y="196596"/>
                  </a:lnTo>
                  <a:lnTo>
                    <a:pt x="217932" y="196977"/>
                  </a:lnTo>
                  <a:close/>
                  <a:moveTo>
                    <a:pt x="290195" y="196215"/>
                  </a:moveTo>
                  <a:lnTo>
                    <a:pt x="326263" y="195834"/>
                  </a:lnTo>
                  <a:lnTo>
                    <a:pt x="326644" y="231902"/>
                  </a:lnTo>
                  <a:lnTo>
                    <a:pt x="290576" y="232283"/>
                  </a:lnTo>
                  <a:close/>
                  <a:moveTo>
                    <a:pt x="362839" y="231521"/>
                  </a:moveTo>
                  <a:lnTo>
                    <a:pt x="398907" y="231140"/>
                  </a:lnTo>
                  <a:lnTo>
                    <a:pt x="399288" y="267208"/>
                  </a:lnTo>
                  <a:lnTo>
                    <a:pt x="363220" y="267589"/>
                  </a:lnTo>
                  <a:close/>
                  <a:moveTo>
                    <a:pt x="435483" y="266827"/>
                  </a:moveTo>
                  <a:lnTo>
                    <a:pt x="471551" y="266446"/>
                  </a:lnTo>
                  <a:lnTo>
                    <a:pt x="471932" y="302514"/>
                  </a:lnTo>
                  <a:lnTo>
                    <a:pt x="435864" y="302895"/>
                  </a:lnTo>
                  <a:close/>
                  <a:moveTo>
                    <a:pt x="508127" y="302133"/>
                  </a:moveTo>
                  <a:lnTo>
                    <a:pt x="544195" y="301752"/>
                  </a:lnTo>
                  <a:lnTo>
                    <a:pt x="544576" y="337820"/>
                  </a:lnTo>
                  <a:lnTo>
                    <a:pt x="508508" y="338201"/>
                  </a:lnTo>
                  <a:close/>
                  <a:moveTo>
                    <a:pt x="580771" y="337439"/>
                  </a:moveTo>
                  <a:lnTo>
                    <a:pt x="616839" y="337058"/>
                  </a:lnTo>
                  <a:lnTo>
                    <a:pt x="617220" y="373126"/>
                  </a:lnTo>
                  <a:lnTo>
                    <a:pt x="581152" y="373507"/>
                  </a:lnTo>
                  <a:close/>
                  <a:moveTo>
                    <a:pt x="653415" y="372745"/>
                  </a:moveTo>
                  <a:lnTo>
                    <a:pt x="689483" y="372364"/>
                  </a:lnTo>
                  <a:lnTo>
                    <a:pt x="689864" y="408432"/>
                  </a:lnTo>
                  <a:lnTo>
                    <a:pt x="653796" y="408813"/>
                  </a:lnTo>
                  <a:close/>
                  <a:moveTo>
                    <a:pt x="726059" y="408051"/>
                  </a:moveTo>
                  <a:lnTo>
                    <a:pt x="762127" y="407670"/>
                  </a:lnTo>
                  <a:lnTo>
                    <a:pt x="762508" y="443738"/>
                  </a:lnTo>
                  <a:lnTo>
                    <a:pt x="726440" y="444119"/>
                  </a:lnTo>
                  <a:close/>
                  <a:moveTo>
                    <a:pt x="798703" y="443357"/>
                  </a:moveTo>
                  <a:lnTo>
                    <a:pt x="834771" y="442976"/>
                  </a:lnTo>
                  <a:lnTo>
                    <a:pt x="835152" y="479044"/>
                  </a:lnTo>
                  <a:lnTo>
                    <a:pt x="799084" y="479425"/>
                  </a:lnTo>
                  <a:close/>
                  <a:moveTo>
                    <a:pt x="871347" y="478663"/>
                  </a:moveTo>
                  <a:lnTo>
                    <a:pt x="907415" y="478282"/>
                  </a:lnTo>
                  <a:lnTo>
                    <a:pt x="907796" y="514350"/>
                  </a:lnTo>
                  <a:lnTo>
                    <a:pt x="871728" y="514731"/>
                  </a:lnTo>
                  <a:close/>
                  <a:moveTo>
                    <a:pt x="943991" y="513969"/>
                  </a:moveTo>
                  <a:lnTo>
                    <a:pt x="980059" y="513588"/>
                  </a:lnTo>
                  <a:lnTo>
                    <a:pt x="980440" y="549656"/>
                  </a:lnTo>
                  <a:lnTo>
                    <a:pt x="944372" y="550037"/>
                  </a:lnTo>
                  <a:close/>
                  <a:moveTo>
                    <a:pt x="1016635" y="549275"/>
                  </a:moveTo>
                  <a:lnTo>
                    <a:pt x="1052703" y="548894"/>
                  </a:lnTo>
                  <a:lnTo>
                    <a:pt x="1053084" y="584962"/>
                  </a:lnTo>
                  <a:lnTo>
                    <a:pt x="1017016" y="585343"/>
                  </a:lnTo>
                  <a:close/>
                  <a:moveTo>
                    <a:pt x="1089279" y="584581"/>
                  </a:moveTo>
                  <a:lnTo>
                    <a:pt x="1125347" y="584200"/>
                  </a:lnTo>
                  <a:lnTo>
                    <a:pt x="1125728" y="620268"/>
                  </a:lnTo>
                  <a:lnTo>
                    <a:pt x="1089660" y="620649"/>
                  </a:lnTo>
                  <a:close/>
                  <a:moveTo>
                    <a:pt x="1161923" y="619887"/>
                  </a:moveTo>
                  <a:lnTo>
                    <a:pt x="1197991" y="619506"/>
                  </a:lnTo>
                  <a:lnTo>
                    <a:pt x="1192403" y="114300"/>
                  </a:lnTo>
                  <a:lnTo>
                    <a:pt x="1156335" y="114681"/>
                  </a:lnTo>
                  <a:close/>
                  <a:moveTo>
                    <a:pt x="1228598" y="113919"/>
                  </a:moveTo>
                  <a:lnTo>
                    <a:pt x="1264666" y="113538"/>
                  </a:lnTo>
                  <a:lnTo>
                    <a:pt x="1265047" y="149606"/>
                  </a:lnTo>
                  <a:lnTo>
                    <a:pt x="1228979" y="149987"/>
                  </a:lnTo>
                  <a:close/>
                  <a:moveTo>
                    <a:pt x="1301242" y="149225"/>
                  </a:moveTo>
                  <a:lnTo>
                    <a:pt x="1337310" y="148844"/>
                  </a:lnTo>
                  <a:lnTo>
                    <a:pt x="1337691" y="184912"/>
                  </a:lnTo>
                  <a:lnTo>
                    <a:pt x="1301623" y="185293"/>
                  </a:lnTo>
                  <a:close/>
                  <a:moveTo>
                    <a:pt x="1372616" y="76200"/>
                  </a:moveTo>
                  <a:lnTo>
                    <a:pt x="1408684" y="75819"/>
                  </a:lnTo>
                  <a:lnTo>
                    <a:pt x="1409065" y="111887"/>
                  </a:lnTo>
                  <a:lnTo>
                    <a:pt x="1372997" y="112268"/>
                  </a:lnTo>
                  <a:close/>
                  <a:moveTo>
                    <a:pt x="1445260" y="111506"/>
                  </a:moveTo>
                  <a:lnTo>
                    <a:pt x="1481328" y="111125"/>
                  </a:lnTo>
                  <a:lnTo>
                    <a:pt x="1481709" y="147193"/>
                  </a:lnTo>
                  <a:lnTo>
                    <a:pt x="1445641" y="147574"/>
                  </a:lnTo>
                  <a:close/>
                  <a:moveTo>
                    <a:pt x="1517904" y="146812"/>
                  </a:moveTo>
                  <a:lnTo>
                    <a:pt x="1553972" y="146431"/>
                  </a:lnTo>
                  <a:lnTo>
                    <a:pt x="1554353" y="182499"/>
                  </a:lnTo>
                  <a:lnTo>
                    <a:pt x="1518285" y="182880"/>
                  </a:lnTo>
                  <a:close/>
                  <a:moveTo>
                    <a:pt x="1590548" y="182118"/>
                  </a:moveTo>
                  <a:lnTo>
                    <a:pt x="1626616" y="181737"/>
                  </a:lnTo>
                  <a:lnTo>
                    <a:pt x="1626997" y="217805"/>
                  </a:lnTo>
                  <a:lnTo>
                    <a:pt x="1590929" y="218186"/>
                  </a:lnTo>
                  <a:close/>
                  <a:moveTo>
                    <a:pt x="1663192" y="217424"/>
                  </a:moveTo>
                  <a:lnTo>
                    <a:pt x="1699260" y="217043"/>
                  </a:lnTo>
                  <a:lnTo>
                    <a:pt x="1699641" y="253111"/>
                  </a:lnTo>
                  <a:lnTo>
                    <a:pt x="1663573" y="253492"/>
                  </a:lnTo>
                  <a:close/>
                  <a:moveTo>
                    <a:pt x="1735836" y="252730"/>
                  </a:moveTo>
                  <a:lnTo>
                    <a:pt x="1771904" y="252349"/>
                  </a:lnTo>
                  <a:lnTo>
                    <a:pt x="1772285" y="288417"/>
                  </a:lnTo>
                  <a:lnTo>
                    <a:pt x="1736217" y="288798"/>
                  </a:lnTo>
                  <a:close/>
                  <a:moveTo>
                    <a:pt x="1808480" y="288036"/>
                  </a:moveTo>
                  <a:lnTo>
                    <a:pt x="1844548" y="287655"/>
                  </a:lnTo>
                  <a:lnTo>
                    <a:pt x="1844929" y="323723"/>
                  </a:lnTo>
                  <a:lnTo>
                    <a:pt x="1808861" y="324104"/>
                  </a:lnTo>
                  <a:close/>
                  <a:moveTo>
                    <a:pt x="1881124" y="323342"/>
                  </a:moveTo>
                  <a:lnTo>
                    <a:pt x="1917192" y="322961"/>
                  </a:lnTo>
                  <a:lnTo>
                    <a:pt x="1917573" y="359029"/>
                  </a:lnTo>
                  <a:lnTo>
                    <a:pt x="1881505" y="359410"/>
                  </a:lnTo>
                  <a:close/>
                  <a:moveTo>
                    <a:pt x="1950593" y="69977"/>
                  </a:moveTo>
                  <a:lnTo>
                    <a:pt x="1986661" y="69596"/>
                  </a:lnTo>
                  <a:lnTo>
                    <a:pt x="1987042" y="105664"/>
                  </a:lnTo>
                  <a:lnTo>
                    <a:pt x="1950974" y="106045"/>
                  </a:lnTo>
                  <a:close/>
                  <a:moveTo>
                    <a:pt x="2023237" y="105283"/>
                  </a:moveTo>
                  <a:lnTo>
                    <a:pt x="2059305" y="104902"/>
                  </a:lnTo>
                  <a:lnTo>
                    <a:pt x="2059686" y="140970"/>
                  </a:lnTo>
                  <a:lnTo>
                    <a:pt x="2023618" y="141351"/>
                  </a:lnTo>
                  <a:close/>
                  <a:moveTo>
                    <a:pt x="2095881" y="140589"/>
                  </a:moveTo>
                  <a:lnTo>
                    <a:pt x="2131949" y="140208"/>
                  </a:lnTo>
                  <a:lnTo>
                    <a:pt x="2132330" y="176276"/>
                  </a:lnTo>
                  <a:lnTo>
                    <a:pt x="2096262" y="176657"/>
                  </a:lnTo>
                  <a:close/>
                  <a:moveTo>
                    <a:pt x="2168525" y="175895"/>
                  </a:moveTo>
                  <a:lnTo>
                    <a:pt x="2204593" y="175514"/>
                  </a:lnTo>
                  <a:lnTo>
                    <a:pt x="2204974" y="211582"/>
                  </a:lnTo>
                  <a:lnTo>
                    <a:pt x="2168906" y="211963"/>
                  </a:lnTo>
                  <a:close/>
                  <a:moveTo>
                    <a:pt x="2241169" y="211201"/>
                  </a:moveTo>
                  <a:lnTo>
                    <a:pt x="2277237" y="210820"/>
                  </a:lnTo>
                  <a:lnTo>
                    <a:pt x="2277618" y="246888"/>
                  </a:lnTo>
                  <a:lnTo>
                    <a:pt x="2241550" y="247269"/>
                  </a:lnTo>
                  <a:close/>
                  <a:moveTo>
                    <a:pt x="2313813" y="246507"/>
                  </a:moveTo>
                  <a:lnTo>
                    <a:pt x="2349881" y="246126"/>
                  </a:lnTo>
                  <a:lnTo>
                    <a:pt x="2350262" y="282194"/>
                  </a:lnTo>
                  <a:lnTo>
                    <a:pt x="2314194" y="282575"/>
                  </a:lnTo>
                  <a:close/>
                  <a:moveTo>
                    <a:pt x="2386457" y="281813"/>
                  </a:moveTo>
                  <a:lnTo>
                    <a:pt x="2422525" y="281432"/>
                  </a:lnTo>
                  <a:lnTo>
                    <a:pt x="2422906" y="317500"/>
                  </a:lnTo>
                  <a:lnTo>
                    <a:pt x="2386838" y="317881"/>
                  </a:lnTo>
                  <a:close/>
                  <a:moveTo>
                    <a:pt x="2459101" y="317119"/>
                  </a:moveTo>
                  <a:lnTo>
                    <a:pt x="2495169" y="316738"/>
                  </a:lnTo>
                  <a:lnTo>
                    <a:pt x="2495550" y="352806"/>
                  </a:lnTo>
                  <a:lnTo>
                    <a:pt x="2459482" y="353187"/>
                  </a:lnTo>
                  <a:close/>
                  <a:moveTo>
                    <a:pt x="2531745" y="352425"/>
                  </a:moveTo>
                  <a:lnTo>
                    <a:pt x="2567813" y="352044"/>
                  </a:lnTo>
                  <a:lnTo>
                    <a:pt x="2568194" y="388112"/>
                  </a:lnTo>
                  <a:lnTo>
                    <a:pt x="2532126" y="388493"/>
                  </a:lnTo>
                  <a:close/>
                  <a:moveTo>
                    <a:pt x="2604389" y="387731"/>
                  </a:moveTo>
                  <a:lnTo>
                    <a:pt x="2640457" y="387350"/>
                  </a:lnTo>
                  <a:lnTo>
                    <a:pt x="2640838" y="423418"/>
                  </a:lnTo>
                  <a:lnTo>
                    <a:pt x="2604770" y="423799"/>
                  </a:lnTo>
                  <a:close/>
                  <a:moveTo>
                    <a:pt x="2677033" y="423037"/>
                  </a:moveTo>
                  <a:lnTo>
                    <a:pt x="2713101" y="422656"/>
                  </a:lnTo>
                  <a:lnTo>
                    <a:pt x="2713482" y="458724"/>
                  </a:lnTo>
                  <a:lnTo>
                    <a:pt x="2677414" y="459105"/>
                  </a:lnTo>
                  <a:close/>
                  <a:moveTo>
                    <a:pt x="2749677" y="458343"/>
                  </a:moveTo>
                  <a:lnTo>
                    <a:pt x="2785745" y="457962"/>
                  </a:lnTo>
                  <a:lnTo>
                    <a:pt x="2786126" y="494030"/>
                  </a:lnTo>
                  <a:lnTo>
                    <a:pt x="2750058" y="494411"/>
                  </a:lnTo>
                  <a:close/>
                  <a:moveTo>
                    <a:pt x="2822321" y="493649"/>
                  </a:moveTo>
                  <a:lnTo>
                    <a:pt x="2858389" y="493268"/>
                  </a:lnTo>
                  <a:lnTo>
                    <a:pt x="2858770" y="529336"/>
                  </a:lnTo>
                  <a:lnTo>
                    <a:pt x="2822702" y="529717"/>
                  </a:lnTo>
                  <a:close/>
                  <a:moveTo>
                    <a:pt x="2894965" y="528955"/>
                  </a:moveTo>
                  <a:lnTo>
                    <a:pt x="2931033" y="528574"/>
                  </a:lnTo>
                  <a:lnTo>
                    <a:pt x="2931414" y="564642"/>
                  </a:lnTo>
                  <a:lnTo>
                    <a:pt x="2895346" y="565023"/>
                  </a:lnTo>
                  <a:close/>
                  <a:moveTo>
                    <a:pt x="2967609" y="564261"/>
                  </a:moveTo>
                  <a:lnTo>
                    <a:pt x="3003677" y="563880"/>
                  </a:lnTo>
                  <a:lnTo>
                    <a:pt x="3004058" y="599948"/>
                  </a:lnTo>
                  <a:lnTo>
                    <a:pt x="2967990" y="600329"/>
                  </a:lnTo>
                  <a:close/>
                  <a:moveTo>
                    <a:pt x="3040253" y="599567"/>
                  </a:moveTo>
                  <a:lnTo>
                    <a:pt x="3076321" y="599186"/>
                  </a:lnTo>
                  <a:lnTo>
                    <a:pt x="3076702" y="635254"/>
                  </a:lnTo>
                  <a:lnTo>
                    <a:pt x="3040634" y="635635"/>
                  </a:lnTo>
                  <a:close/>
                  <a:moveTo>
                    <a:pt x="3112897" y="634873"/>
                  </a:moveTo>
                  <a:lnTo>
                    <a:pt x="3148965" y="634492"/>
                  </a:lnTo>
                  <a:lnTo>
                    <a:pt x="3149346" y="670560"/>
                  </a:lnTo>
                  <a:lnTo>
                    <a:pt x="3113278" y="670941"/>
                  </a:lnTo>
                  <a:close/>
                  <a:moveTo>
                    <a:pt x="3185541" y="670179"/>
                  </a:moveTo>
                  <a:lnTo>
                    <a:pt x="3221609" y="669798"/>
                  </a:lnTo>
                  <a:lnTo>
                    <a:pt x="3221990" y="705866"/>
                  </a:lnTo>
                  <a:lnTo>
                    <a:pt x="3185922" y="706247"/>
                  </a:lnTo>
                  <a:close/>
                  <a:moveTo>
                    <a:pt x="3258185" y="705485"/>
                  </a:moveTo>
                  <a:lnTo>
                    <a:pt x="3294253" y="705104"/>
                  </a:lnTo>
                  <a:lnTo>
                    <a:pt x="3294634" y="741172"/>
                  </a:lnTo>
                  <a:lnTo>
                    <a:pt x="3258566" y="741553"/>
                  </a:lnTo>
                  <a:close/>
                  <a:moveTo>
                    <a:pt x="3330829" y="740791"/>
                  </a:moveTo>
                  <a:lnTo>
                    <a:pt x="3366897" y="740410"/>
                  </a:lnTo>
                  <a:lnTo>
                    <a:pt x="3367278" y="776478"/>
                  </a:lnTo>
                  <a:lnTo>
                    <a:pt x="3331210" y="776859"/>
                  </a:lnTo>
                  <a:close/>
                  <a:moveTo>
                    <a:pt x="3403473" y="776097"/>
                  </a:moveTo>
                  <a:lnTo>
                    <a:pt x="3439541" y="775716"/>
                  </a:lnTo>
                  <a:lnTo>
                    <a:pt x="3439922" y="811784"/>
                  </a:lnTo>
                  <a:lnTo>
                    <a:pt x="3403854" y="812165"/>
                  </a:lnTo>
                  <a:close/>
                  <a:moveTo>
                    <a:pt x="3476117" y="811403"/>
                  </a:moveTo>
                  <a:lnTo>
                    <a:pt x="3512185" y="811022"/>
                  </a:lnTo>
                  <a:lnTo>
                    <a:pt x="3512566" y="847090"/>
                  </a:lnTo>
                  <a:lnTo>
                    <a:pt x="3476498" y="847471"/>
                  </a:lnTo>
                  <a:close/>
                  <a:moveTo>
                    <a:pt x="3548761" y="846709"/>
                  </a:moveTo>
                  <a:lnTo>
                    <a:pt x="3584829" y="846328"/>
                  </a:lnTo>
                  <a:lnTo>
                    <a:pt x="3585210" y="882396"/>
                  </a:lnTo>
                  <a:lnTo>
                    <a:pt x="3549142" y="882777"/>
                  </a:lnTo>
                  <a:close/>
                  <a:moveTo>
                    <a:pt x="3621405" y="882015"/>
                  </a:moveTo>
                  <a:lnTo>
                    <a:pt x="3657473" y="881634"/>
                  </a:lnTo>
                  <a:lnTo>
                    <a:pt x="3657854" y="917702"/>
                  </a:lnTo>
                  <a:lnTo>
                    <a:pt x="3621786" y="918083"/>
                  </a:lnTo>
                  <a:close/>
                  <a:moveTo>
                    <a:pt x="3694049" y="917321"/>
                  </a:moveTo>
                  <a:lnTo>
                    <a:pt x="3720592" y="50800"/>
                  </a:lnTo>
                  <a:lnTo>
                    <a:pt x="3720973" y="86868"/>
                  </a:lnTo>
                  <a:lnTo>
                    <a:pt x="3684905" y="87249"/>
                  </a:lnTo>
                  <a:close/>
                  <a:moveTo>
                    <a:pt x="3757168" y="86487"/>
                  </a:moveTo>
                  <a:lnTo>
                    <a:pt x="3793236" y="86106"/>
                  </a:lnTo>
                  <a:lnTo>
                    <a:pt x="3793617" y="122174"/>
                  </a:lnTo>
                  <a:lnTo>
                    <a:pt x="3757549" y="122555"/>
                  </a:lnTo>
                  <a:close/>
                  <a:moveTo>
                    <a:pt x="3829812" y="121793"/>
                  </a:moveTo>
                  <a:lnTo>
                    <a:pt x="3865880" y="121412"/>
                  </a:lnTo>
                  <a:lnTo>
                    <a:pt x="3866261" y="157480"/>
                  </a:lnTo>
                  <a:lnTo>
                    <a:pt x="3830193" y="157861"/>
                  </a:lnTo>
                  <a:close/>
                  <a:moveTo>
                    <a:pt x="3902456" y="157099"/>
                  </a:moveTo>
                  <a:lnTo>
                    <a:pt x="3938524" y="156718"/>
                  </a:lnTo>
                  <a:lnTo>
                    <a:pt x="3938905" y="192786"/>
                  </a:lnTo>
                  <a:lnTo>
                    <a:pt x="3902837" y="193167"/>
                  </a:lnTo>
                  <a:close/>
                  <a:moveTo>
                    <a:pt x="3975100" y="192405"/>
                  </a:moveTo>
                  <a:lnTo>
                    <a:pt x="4011168" y="192024"/>
                  </a:lnTo>
                  <a:lnTo>
                    <a:pt x="4011549" y="228092"/>
                  </a:lnTo>
                  <a:lnTo>
                    <a:pt x="3975481" y="228473"/>
                  </a:lnTo>
                  <a:close/>
                  <a:moveTo>
                    <a:pt x="4047744" y="227711"/>
                  </a:moveTo>
                  <a:lnTo>
                    <a:pt x="4083812" y="227330"/>
                  </a:lnTo>
                  <a:lnTo>
                    <a:pt x="4084193" y="263398"/>
                  </a:lnTo>
                  <a:lnTo>
                    <a:pt x="4048125" y="263779"/>
                  </a:lnTo>
                  <a:close/>
                  <a:moveTo>
                    <a:pt x="4120388" y="263017"/>
                  </a:moveTo>
                  <a:lnTo>
                    <a:pt x="4156456" y="262636"/>
                  </a:lnTo>
                  <a:lnTo>
                    <a:pt x="4156837" y="298704"/>
                  </a:lnTo>
                  <a:lnTo>
                    <a:pt x="4120769" y="299085"/>
                  </a:lnTo>
                  <a:close/>
                  <a:moveTo>
                    <a:pt x="4193032" y="298323"/>
                  </a:moveTo>
                  <a:lnTo>
                    <a:pt x="4229100" y="297942"/>
                  </a:lnTo>
                  <a:lnTo>
                    <a:pt x="4229481" y="334010"/>
                  </a:lnTo>
                  <a:lnTo>
                    <a:pt x="4193413" y="334391"/>
                  </a:lnTo>
                  <a:close/>
                  <a:moveTo>
                    <a:pt x="4265676" y="333629"/>
                  </a:moveTo>
                  <a:lnTo>
                    <a:pt x="4301744" y="333248"/>
                  </a:lnTo>
                  <a:lnTo>
                    <a:pt x="4302125" y="369316"/>
                  </a:lnTo>
                  <a:lnTo>
                    <a:pt x="4266057" y="369697"/>
                  </a:lnTo>
                  <a:close/>
                  <a:moveTo>
                    <a:pt x="4338320" y="368935"/>
                  </a:moveTo>
                  <a:lnTo>
                    <a:pt x="4374388" y="368554"/>
                  </a:lnTo>
                  <a:lnTo>
                    <a:pt x="4374769" y="404622"/>
                  </a:lnTo>
                  <a:lnTo>
                    <a:pt x="4338701" y="405003"/>
                  </a:lnTo>
                  <a:close/>
                  <a:moveTo>
                    <a:pt x="4410964" y="404241"/>
                  </a:moveTo>
                  <a:lnTo>
                    <a:pt x="4447032" y="403860"/>
                  </a:lnTo>
                  <a:lnTo>
                    <a:pt x="4447413" y="439928"/>
                  </a:lnTo>
                  <a:lnTo>
                    <a:pt x="4411345" y="440309"/>
                  </a:lnTo>
                  <a:close/>
                  <a:moveTo>
                    <a:pt x="4483608" y="439547"/>
                  </a:moveTo>
                  <a:lnTo>
                    <a:pt x="4519676" y="439166"/>
                  </a:lnTo>
                  <a:lnTo>
                    <a:pt x="4520057" y="475234"/>
                  </a:lnTo>
                  <a:lnTo>
                    <a:pt x="4483989" y="475615"/>
                  </a:lnTo>
                  <a:close/>
                  <a:moveTo>
                    <a:pt x="4556252" y="474853"/>
                  </a:moveTo>
                  <a:lnTo>
                    <a:pt x="4592320" y="474472"/>
                  </a:lnTo>
                  <a:lnTo>
                    <a:pt x="4592701" y="510540"/>
                  </a:lnTo>
                  <a:lnTo>
                    <a:pt x="4556633" y="510921"/>
                  </a:lnTo>
                  <a:close/>
                  <a:moveTo>
                    <a:pt x="4628896" y="510159"/>
                  </a:moveTo>
                  <a:lnTo>
                    <a:pt x="4664964" y="509778"/>
                  </a:lnTo>
                  <a:lnTo>
                    <a:pt x="4665345" y="545846"/>
                  </a:lnTo>
                  <a:lnTo>
                    <a:pt x="4629277" y="546227"/>
                  </a:lnTo>
                  <a:close/>
                  <a:moveTo>
                    <a:pt x="4701540" y="545465"/>
                  </a:moveTo>
                  <a:lnTo>
                    <a:pt x="4737608" y="545084"/>
                  </a:lnTo>
                  <a:lnTo>
                    <a:pt x="4737989" y="581152"/>
                  </a:lnTo>
                  <a:lnTo>
                    <a:pt x="4701921" y="581533"/>
                  </a:lnTo>
                  <a:close/>
                  <a:moveTo>
                    <a:pt x="4774184" y="580771"/>
                  </a:moveTo>
                  <a:lnTo>
                    <a:pt x="4810252" y="580390"/>
                  </a:lnTo>
                  <a:lnTo>
                    <a:pt x="4810633" y="616458"/>
                  </a:lnTo>
                  <a:lnTo>
                    <a:pt x="4774565" y="616839"/>
                  </a:lnTo>
                  <a:close/>
                  <a:moveTo>
                    <a:pt x="4846828" y="616077"/>
                  </a:moveTo>
                  <a:lnTo>
                    <a:pt x="4882896" y="615696"/>
                  </a:lnTo>
                  <a:lnTo>
                    <a:pt x="4883277" y="651764"/>
                  </a:lnTo>
                  <a:lnTo>
                    <a:pt x="4847209" y="652145"/>
                  </a:lnTo>
                  <a:close/>
                  <a:moveTo>
                    <a:pt x="4919472" y="651383"/>
                  </a:moveTo>
                  <a:lnTo>
                    <a:pt x="4955540" y="651002"/>
                  </a:lnTo>
                  <a:lnTo>
                    <a:pt x="4955921" y="687070"/>
                  </a:lnTo>
                  <a:lnTo>
                    <a:pt x="4919853" y="687451"/>
                  </a:lnTo>
                  <a:close/>
                  <a:moveTo>
                    <a:pt x="4992116" y="686689"/>
                  </a:moveTo>
                  <a:lnTo>
                    <a:pt x="5028184" y="686308"/>
                  </a:lnTo>
                  <a:lnTo>
                    <a:pt x="5028565" y="722376"/>
                  </a:lnTo>
                  <a:lnTo>
                    <a:pt x="4992497" y="722757"/>
                  </a:lnTo>
                  <a:close/>
                  <a:moveTo>
                    <a:pt x="5064760" y="721995"/>
                  </a:moveTo>
                  <a:lnTo>
                    <a:pt x="5100828" y="721614"/>
                  </a:lnTo>
                  <a:lnTo>
                    <a:pt x="5101209" y="757682"/>
                  </a:lnTo>
                  <a:lnTo>
                    <a:pt x="5065141" y="758063"/>
                  </a:lnTo>
                  <a:close/>
                  <a:moveTo>
                    <a:pt x="5137404" y="757301"/>
                  </a:moveTo>
                  <a:lnTo>
                    <a:pt x="5173472" y="756920"/>
                  </a:lnTo>
                  <a:lnTo>
                    <a:pt x="5173853" y="792988"/>
                  </a:lnTo>
                  <a:lnTo>
                    <a:pt x="5137785" y="793369"/>
                  </a:lnTo>
                  <a:close/>
                  <a:moveTo>
                    <a:pt x="5210048" y="792607"/>
                  </a:moveTo>
                  <a:lnTo>
                    <a:pt x="5246116" y="792226"/>
                  </a:lnTo>
                  <a:lnTo>
                    <a:pt x="5246497" y="828294"/>
                  </a:lnTo>
                  <a:lnTo>
                    <a:pt x="5210429" y="828675"/>
                  </a:lnTo>
                  <a:close/>
                  <a:moveTo>
                    <a:pt x="5282692" y="827913"/>
                  </a:moveTo>
                  <a:lnTo>
                    <a:pt x="5318760" y="827532"/>
                  </a:lnTo>
                  <a:lnTo>
                    <a:pt x="5319141" y="863600"/>
                  </a:lnTo>
                  <a:lnTo>
                    <a:pt x="5283073" y="863981"/>
                  </a:lnTo>
                  <a:close/>
                  <a:moveTo>
                    <a:pt x="5355336" y="863219"/>
                  </a:moveTo>
                  <a:lnTo>
                    <a:pt x="5391404" y="862838"/>
                  </a:lnTo>
                  <a:lnTo>
                    <a:pt x="5391785" y="898906"/>
                  </a:lnTo>
                  <a:lnTo>
                    <a:pt x="5355717" y="899287"/>
                  </a:lnTo>
                  <a:close/>
                  <a:moveTo>
                    <a:pt x="5427980" y="898525"/>
                  </a:moveTo>
                  <a:lnTo>
                    <a:pt x="5464048" y="898144"/>
                  </a:lnTo>
                  <a:lnTo>
                    <a:pt x="5464429" y="934212"/>
                  </a:lnTo>
                  <a:lnTo>
                    <a:pt x="5428361" y="934593"/>
                  </a:lnTo>
                  <a:close/>
                  <a:moveTo>
                    <a:pt x="5500624" y="933831"/>
                  </a:moveTo>
                  <a:lnTo>
                    <a:pt x="5536692" y="933450"/>
                  </a:lnTo>
                  <a:lnTo>
                    <a:pt x="5537073" y="969518"/>
                  </a:lnTo>
                  <a:lnTo>
                    <a:pt x="5501005" y="969899"/>
                  </a:lnTo>
                  <a:close/>
                  <a:moveTo>
                    <a:pt x="5573268" y="969137"/>
                  </a:moveTo>
                  <a:lnTo>
                    <a:pt x="5609336" y="968756"/>
                  </a:lnTo>
                  <a:lnTo>
                    <a:pt x="5609717" y="1004824"/>
                  </a:lnTo>
                  <a:lnTo>
                    <a:pt x="5573649" y="1005205"/>
                  </a:lnTo>
                  <a:close/>
                  <a:moveTo>
                    <a:pt x="5645912" y="1004443"/>
                  </a:moveTo>
                  <a:lnTo>
                    <a:pt x="5681980" y="1004062"/>
                  </a:lnTo>
                  <a:lnTo>
                    <a:pt x="5682361" y="1040130"/>
                  </a:lnTo>
                  <a:lnTo>
                    <a:pt x="5646293" y="1040511"/>
                  </a:lnTo>
                  <a:close/>
                  <a:moveTo>
                    <a:pt x="5718556" y="1039749"/>
                  </a:moveTo>
                  <a:lnTo>
                    <a:pt x="5754624" y="1039368"/>
                  </a:lnTo>
                  <a:lnTo>
                    <a:pt x="5755005" y="1075436"/>
                  </a:lnTo>
                  <a:lnTo>
                    <a:pt x="5718937" y="1075817"/>
                  </a:lnTo>
                  <a:close/>
                  <a:moveTo>
                    <a:pt x="5791200" y="1075055"/>
                  </a:moveTo>
                  <a:lnTo>
                    <a:pt x="5827268" y="1074674"/>
                  </a:lnTo>
                  <a:lnTo>
                    <a:pt x="5827649" y="1110742"/>
                  </a:lnTo>
                  <a:lnTo>
                    <a:pt x="5791581" y="1111123"/>
                  </a:lnTo>
                  <a:close/>
                  <a:moveTo>
                    <a:pt x="5863844" y="1110361"/>
                  </a:moveTo>
                  <a:lnTo>
                    <a:pt x="5899912" y="1109980"/>
                  </a:lnTo>
                  <a:lnTo>
                    <a:pt x="5900293" y="1146048"/>
                  </a:lnTo>
                  <a:lnTo>
                    <a:pt x="5864225" y="1146429"/>
                  </a:lnTo>
                  <a:close/>
                  <a:moveTo>
                    <a:pt x="5936488" y="1145667"/>
                  </a:moveTo>
                  <a:lnTo>
                    <a:pt x="5972556" y="1145286"/>
                  </a:lnTo>
                  <a:lnTo>
                    <a:pt x="5972937" y="1181354"/>
                  </a:lnTo>
                  <a:lnTo>
                    <a:pt x="5936869" y="1181735"/>
                  </a:lnTo>
                  <a:close/>
                  <a:moveTo>
                    <a:pt x="6009132" y="1180973"/>
                  </a:moveTo>
                  <a:lnTo>
                    <a:pt x="6045200" y="1180592"/>
                  </a:lnTo>
                  <a:lnTo>
                    <a:pt x="6045581" y="1216660"/>
                  </a:lnTo>
                  <a:lnTo>
                    <a:pt x="6009513" y="1217041"/>
                  </a:lnTo>
                  <a:close/>
                  <a:moveTo>
                    <a:pt x="6068568" y="25400"/>
                  </a:moveTo>
                  <a:lnTo>
                    <a:pt x="6104636" y="25019"/>
                  </a:lnTo>
                  <a:lnTo>
                    <a:pt x="6105017" y="61087"/>
                  </a:lnTo>
                  <a:lnTo>
                    <a:pt x="6068949" y="61468"/>
                  </a:lnTo>
                  <a:close/>
                  <a:moveTo>
                    <a:pt x="6141212" y="60706"/>
                  </a:moveTo>
                  <a:lnTo>
                    <a:pt x="6177280" y="60325"/>
                  </a:lnTo>
                  <a:lnTo>
                    <a:pt x="6177661" y="96393"/>
                  </a:lnTo>
                  <a:lnTo>
                    <a:pt x="6141593" y="96774"/>
                  </a:lnTo>
                  <a:close/>
                  <a:moveTo>
                    <a:pt x="6213856" y="96012"/>
                  </a:moveTo>
                  <a:lnTo>
                    <a:pt x="6249924" y="95631"/>
                  </a:lnTo>
                  <a:lnTo>
                    <a:pt x="6250305" y="131699"/>
                  </a:lnTo>
                  <a:lnTo>
                    <a:pt x="6214237" y="132080"/>
                  </a:lnTo>
                  <a:close/>
                  <a:moveTo>
                    <a:pt x="6286500" y="131318"/>
                  </a:moveTo>
                  <a:lnTo>
                    <a:pt x="6322568" y="130937"/>
                  </a:lnTo>
                  <a:lnTo>
                    <a:pt x="6322949" y="167005"/>
                  </a:lnTo>
                  <a:lnTo>
                    <a:pt x="6286881" y="167386"/>
                  </a:lnTo>
                  <a:close/>
                  <a:moveTo>
                    <a:pt x="6357493" y="22225"/>
                  </a:moveTo>
                  <a:lnTo>
                    <a:pt x="6393561" y="21844"/>
                  </a:lnTo>
                  <a:lnTo>
                    <a:pt x="6393942" y="57912"/>
                  </a:lnTo>
                  <a:lnTo>
                    <a:pt x="6357874" y="58293"/>
                  </a:lnTo>
                  <a:close/>
                  <a:moveTo>
                    <a:pt x="6430137" y="57531"/>
                  </a:moveTo>
                  <a:lnTo>
                    <a:pt x="6466205" y="57150"/>
                  </a:lnTo>
                  <a:lnTo>
                    <a:pt x="6466586" y="93218"/>
                  </a:lnTo>
                  <a:lnTo>
                    <a:pt x="6430518" y="93599"/>
                  </a:lnTo>
                  <a:close/>
                  <a:moveTo>
                    <a:pt x="6502781" y="92837"/>
                  </a:moveTo>
                  <a:lnTo>
                    <a:pt x="6538849" y="92456"/>
                  </a:lnTo>
                  <a:lnTo>
                    <a:pt x="6539230" y="128524"/>
                  </a:lnTo>
                  <a:lnTo>
                    <a:pt x="6503162" y="128905"/>
                  </a:lnTo>
                  <a:close/>
                  <a:moveTo>
                    <a:pt x="6575425" y="128143"/>
                  </a:moveTo>
                  <a:lnTo>
                    <a:pt x="6611493" y="127762"/>
                  </a:lnTo>
                  <a:lnTo>
                    <a:pt x="6611874" y="163830"/>
                  </a:lnTo>
                  <a:lnTo>
                    <a:pt x="6575806" y="164211"/>
                  </a:lnTo>
                  <a:close/>
                  <a:moveTo>
                    <a:pt x="6648069" y="163449"/>
                  </a:moveTo>
                  <a:lnTo>
                    <a:pt x="6684137" y="163068"/>
                  </a:lnTo>
                  <a:lnTo>
                    <a:pt x="6684518" y="199136"/>
                  </a:lnTo>
                  <a:lnTo>
                    <a:pt x="6648450" y="199517"/>
                  </a:lnTo>
                  <a:close/>
                  <a:moveTo>
                    <a:pt x="6720713" y="198755"/>
                  </a:moveTo>
                  <a:lnTo>
                    <a:pt x="6756781" y="198374"/>
                  </a:lnTo>
                  <a:lnTo>
                    <a:pt x="6757162" y="234442"/>
                  </a:lnTo>
                  <a:lnTo>
                    <a:pt x="6721094" y="234823"/>
                  </a:lnTo>
                  <a:close/>
                  <a:moveTo>
                    <a:pt x="6793357" y="234061"/>
                  </a:moveTo>
                  <a:lnTo>
                    <a:pt x="6829425" y="233680"/>
                  </a:lnTo>
                  <a:lnTo>
                    <a:pt x="6829806" y="269748"/>
                  </a:lnTo>
                  <a:lnTo>
                    <a:pt x="6793738" y="270129"/>
                  </a:lnTo>
                  <a:close/>
                  <a:moveTo>
                    <a:pt x="6866001" y="269367"/>
                  </a:moveTo>
                  <a:lnTo>
                    <a:pt x="6902069" y="268986"/>
                  </a:lnTo>
                  <a:lnTo>
                    <a:pt x="6902450" y="305054"/>
                  </a:lnTo>
                  <a:lnTo>
                    <a:pt x="6866382" y="305435"/>
                  </a:lnTo>
                  <a:close/>
                  <a:moveTo>
                    <a:pt x="6938645" y="304673"/>
                  </a:moveTo>
                  <a:lnTo>
                    <a:pt x="6974713" y="304292"/>
                  </a:lnTo>
                  <a:lnTo>
                    <a:pt x="6975094" y="340360"/>
                  </a:lnTo>
                  <a:lnTo>
                    <a:pt x="6939026" y="340741"/>
                  </a:lnTo>
                  <a:close/>
                  <a:moveTo>
                    <a:pt x="7011289" y="339979"/>
                  </a:moveTo>
                  <a:lnTo>
                    <a:pt x="7047357" y="339598"/>
                  </a:lnTo>
                  <a:lnTo>
                    <a:pt x="7047738" y="375666"/>
                  </a:lnTo>
                  <a:lnTo>
                    <a:pt x="7011670" y="376047"/>
                  </a:lnTo>
                  <a:close/>
                  <a:moveTo>
                    <a:pt x="7083933" y="375285"/>
                  </a:moveTo>
                  <a:lnTo>
                    <a:pt x="7120001" y="374904"/>
                  </a:lnTo>
                  <a:lnTo>
                    <a:pt x="7120382" y="410972"/>
                  </a:lnTo>
                  <a:lnTo>
                    <a:pt x="7084314" y="411353"/>
                  </a:lnTo>
                  <a:close/>
                  <a:moveTo>
                    <a:pt x="7156577" y="410591"/>
                  </a:moveTo>
                  <a:lnTo>
                    <a:pt x="7192645" y="410210"/>
                  </a:lnTo>
                  <a:lnTo>
                    <a:pt x="7193026" y="446278"/>
                  </a:lnTo>
                  <a:lnTo>
                    <a:pt x="7156958" y="446659"/>
                  </a:lnTo>
                  <a:close/>
                  <a:moveTo>
                    <a:pt x="7229221" y="445897"/>
                  </a:moveTo>
                  <a:lnTo>
                    <a:pt x="7265289" y="445516"/>
                  </a:lnTo>
                  <a:lnTo>
                    <a:pt x="7265670" y="481584"/>
                  </a:lnTo>
                  <a:lnTo>
                    <a:pt x="7229602" y="481965"/>
                  </a:lnTo>
                  <a:close/>
                  <a:moveTo>
                    <a:pt x="7301865" y="481203"/>
                  </a:moveTo>
                  <a:lnTo>
                    <a:pt x="7332853" y="11684"/>
                  </a:lnTo>
                  <a:lnTo>
                    <a:pt x="7333234" y="47752"/>
                  </a:lnTo>
                  <a:lnTo>
                    <a:pt x="7297166" y="48133"/>
                  </a:lnTo>
                  <a:close/>
                  <a:moveTo>
                    <a:pt x="7369429" y="47371"/>
                  </a:moveTo>
                  <a:lnTo>
                    <a:pt x="7405496" y="46990"/>
                  </a:lnTo>
                  <a:lnTo>
                    <a:pt x="7405878" y="83058"/>
                  </a:lnTo>
                  <a:lnTo>
                    <a:pt x="7369810" y="83439"/>
                  </a:lnTo>
                  <a:close/>
                  <a:moveTo>
                    <a:pt x="7442073" y="82677"/>
                  </a:moveTo>
                  <a:lnTo>
                    <a:pt x="7477252" y="10160"/>
                  </a:lnTo>
                  <a:lnTo>
                    <a:pt x="7477633" y="46228"/>
                  </a:lnTo>
                  <a:lnTo>
                    <a:pt x="7441565" y="46609"/>
                  </a:lnTo>
                  <a:close/>
                  <a:moveTo>
                    <a:pt x="7513828" y="45847"/>
                  </a:moveTo>
                  <a:lnTo>
                    <a:pt x="7549895" y="45466"/>
                  </a:lnTo>
                  <a:lnTo>
                    <a:pt x="7550277" y="81534"/>
                  </a:lnTo>
                  <a:lnTo>
                    <a:pt x="7514208" y="81915"/>
                  </a:lnTo>
                  <a:close/>
                  <a:moveTo>
                    <a:pt x="7585710" y="8890"/>
                  </a:moveTo>
                  <a:lnTo>
                    <a:pt x="7621779" y="8509"/>
                  </a:lnTo>
                  <a:lnTo>
                    <a:pt x="7622159" y="44577"/>
                  </a:lnTo>
                  <a:lnTo>
                    <a:pt x="7586092" y="44958"/>
                  </a:lnTo>
                  <a:close/>
                  <a:moveTo>
                    <a:pt x="7658354" y="44196"/>
                  </a:moveTo>
                  <a:lnTo>
                    <a:pt x="7694422" y="43815"/>
                  </a:lnTo>
                  <a:lnTo>
                    <a:pt x="7694804" y="79883"/>
                  </a:lnTo>
                  <a:lnTo>
                    <a:pt x="7658735" y="80264"/>
                  </a:lnTo>
                  <a:close/>
                  <a:moveTo>
                    <a:pt x="7730998" y="79502"/>
                  </a:moveTo>
                  <a:lnTo>
                    <a:pt x="7767067" y="79121"/>
                  </a:lnTo>
                  <a:lnTo>
                    <a:pt x="7767447" y="115189"/>
                  </a:lnTo>
                  <a:lnTo>
                    <a:pt x="7731379" y="115570"/>
                  </a:lnTo>
                  <a:close/>
                  <a:moveTo>
                    <a:pt x="7803642" y="114808"/>
                  </a:moveTo>
                  <a:lnTo>
                    <a:pt x="7839710" y="114427"/>
                  </a:lnTo>
                  <a:lnTo>
                    <a:pt x="7840092" y="150495"/>
                  </a:lnTo>
                  <a:lnTo>
                    <a:pt x="7804023" y="150876"/>
                  </a:lnTo>
                  <a:close/>
                  <a:moveTo>
                    <a:pt x="7876286" y="150114"/>
                  </a:moveTo>
                  <a:lnTo>
                    <a:pt x="7910703" y="5461"/>
                  </a:lnTo>
                  <a:lnTo>
                    <a:pt x="7911084" y="41529"/>
                  </a:lnTo>
                  <a:lnTo>
                    <a:pt x="7875016" y="41910"/>
                  </a:lnTo>
                  <a:close/>
                  <a:moveTo>
                    <a:pt x="7946898" y="5080"/>
                  </a:moveTo>
                  <a:lnTo>
                    <a:pt x="7982967" y="4699"/>
                  </a:lnTo>
                  <a:lnTo>
                    <a:pt x="7983347" y="40767"/>
                  </a:lnTo>
                  <a:lnTo>
                    <a:pt x="7947280" y="41148"/>
                  </a:lnTo>
                  <a:close/>
                  <a:moveTo>
                    <a:pt x="8019542" y="40386"/>
                  </a:moveTo>
                  <a:lnTo>
                    <a:pt x="8055229" y="3810"/>
                  </a:lnTo>
                  <a:lnTo>
                    <a:pt x="8055610" y="39878"/>
                  </a:lnTo>
                  <a:lnTo>
                    <a:pt x="8019542" y="40259"/>
                  </a:lnTo>
                  <a:close/>
                  <a:moveTo>
                    <a:pt x="8091805" y="39497"/>
                  </a:moveTo>
                  <a:lnTo>
                    <a:pt x="8127873" y="39116"/>
                  </a:lnTo>
                  <a:lnTo>
                    <a:pt x="8128254" y="75184"/>
                  </a:lnTo>
                  <a:lnTo>
                    <a:pt x="8092186" y="75565"/>
                  </a:lnTo>
                  <a:close/>
                  <a:moveTo>
                    <a:pt x="8164449" y="74803"/>
                  </a:moveTo>
                  <a:lnTo>
                    <a:pt x="8200517" y="74422"/>
                  </a:lnTo>
                  <a:lnTo>
                    <a:pt x="8200898" y="110490"/>
                  </a:lnTo>
                  <a:lnTo>
                    <a:pt x="8164830" y="110871"/>
                  </a:lnTo>
                  <a:close/>
                  <a:moveTo>
                    <a:pt x="8235823" y="1905"/>
                  </a:moveTo>
                  <a:lnTo>
                    <a:pt x="8271892" y="1524"/>
                  </a:lnTo>
                  <a:lnTo>
                    <a:pt x="8272272" y="37592"/>
                  </a:lnTo>
                  <a:lnTo>
                    <a:pt x="8236205" y="37973"/>
                  </a:lnTo>
                  <a:close/>
                  <a:moveTo>
                    <a:pt x="8308467" y="37211"/>
                  </a:moveTo>
                  <a:lnTo>
                    <a:pt x="8344535" y="36830"/>
                  </a:lnTo>
                  <a:lnTo>
                    <a:pt x="8344917" y="72898"/>
                  </a:lnTo>
                  <a:lnTo>
                    <a:pt x="8308848" y="73279"/>
                  </a:lnTo>
                  <a:close/>
                  <a:moveTo>
                    <a:pt x="8381111" y="72517"/>
                  </a:moveTo>
                  <a:lnTo>
                    <a:pt x="8411718" y="0"/>
                  </a:lnTo>
                  <a:lnTo>
                    <a:pt x="8412099" y="36068"/>
                  </a:lnTo>
                  <a:lnTo>
                    <a:pt x="8380730" y="36449"/>
                  </a:lnTo>
                  <a:close/>
                  <a:moveTo>
                    <a:pt x="0" y="91059"/>
                  </a:moveTo>
                  <a:lnTo>
                    <a:pt x="36068" y="90678"/>
                  </a:lnTo>
                  <a:lnTo>
                    <a:pt x="36449" y="126746"/>
                  </a:lnTo>
                  <a:lnTo>
                    <a:pt x="381" y="127127"/>
                  </a:lnTo>
                  <a:close/>
                </a:path>
              </a:pathLst>
            </a:custGeom>
            <a:solidFill>
              <a:srgbClr val="C0C0C0"/>
            </a:solidFill>
          </p:spPr>
        </p:sp>
      </p:grpSp>
      <p:grpSp>
        <p:nvGrpSpPr>
          <p:cNvPr name="Group 34" id="34"/>
          <p:cNvGrpSpPr/>
          <p:nvPr/>
        </p:nvGrpSpPr>
        <p:grpSpPr>
          <a:xfrm rot="0">
            <a:off x="201883" y="3720243"/>
            <a:ext cx="819412" cy="724060"/>
            <a:chOff x="0" y="0"/>
            <a:chExt cx="1092549" cy="965414"/>
          </a:xfrm>
        </p:grpSpPr>
        <p:sp>
          <p:nvSpPr>
            <p:cNvPr name="Freeform 35" id="35"/>
            <p:cNvSpPr/>
            <p:nvPr/>
          </p:nvSpPr>
          <p:spPr>
            <a:xfrm flipH="false" flipV="false" rot="0">
              <a:off x="0" y="0"/>
              <a:ext cx="1092581" cy="965454"/>
            </a:xfrm>
            <a:custGeom>
              <a:avLst/>
              <a:gdLst/>
              <a:ahLst/>
              <a:cxnLst/>
              <a:rect r="r" b="b" t="t" l="l"/>
              <a:pathLst>
                <a:path h="965454" w="1092581">
                  <a:moveTo>
                    <a:pt x="0" y="482727"/>
                  </a:moveTo>
                  <a:lnTo>
                    <a:pt x="279146" y="0"/>
                  </a:lnTo>
                  <a:lnTo>
                    <a:pt x="813435" y="0"/>
                  </a:lnTo>
                  <a:lnTo>
                    <a:pt x="1092581" y="482727"/>
                  </a:lnTo>
                  <a:lnTo>
                    <a:pt x="813435" y="965454"/>
                  </a:lnTo>
                  <a:lnTo>
                    <a:pt x="279146" y="965454"/>
                  </a:lnTo>
                  <a:close/>
                </a:path>
              </a:pathLst>
            </a:custGeom>
            <a:solidFill>
              <a:srgbClr val="808080"/>
            </a:solidFill>
          </p:spPr>
        </p:sp>
      </p:grpSp>
      <p:grpSp>
        <p:nvGrpSpPr>
          <p:cNvPr name="Group 36" id="36"/>
          <p:cNvGrpSpPr/>
          <p:nvPr/>
        </p:nvGrpSpPr>
        <p:grpSpPr>
          <a:xfrm rot="0">
            <a:off x="-2345708" y="1111063"/>
            <a:ext cx="5900723" cy="5917339"/>
            <a:chOff x="0" y="0"/>
            <a:chExt cx="7867631" cy="7889786"/>
          </a:xfrm>
        </p:grpSpPr>
        <p:sp>
          <p:nvSpPr>
            <p:cNvPr name="Freeform 37" id="37"/>
            <p:cNvSpPr/>
            <p:nvPr/>
          </p:nvSpPr>
          <p:spPr>
            <a:xfrm flipH="false" flipV="false" rot="0">
              <a:off x="6731" y="6731"/>
              <a:ext cx="1092581" cy="965454"/>
            </a:xfrm>
            <a:custGeom>
              <a:avLst/>
              <a:gdLst/>
              <a:ahLst/>
              <a:cxnLst/>
              <a:rect r="r" b="b" t="t" l="l"/>
              <a:pathLst>
                <a:path h="965454" w="1092581">
                  <a:moveTo>
                    <a:pt x="0" y="482727"/>
                  </a:moveTo>
                  <a:lnTo>
                    <a:pt x="315976" y="0"/>
                  </a:lnTo>
                  <a:lnTo>
                    <a:pt x="776732" y="0"/>
                  </a:lnTo>
                  <a:lnTo>
                    <a:pt x="1092581" y="482727"/>
                  </a:lnTo>
                  <a:lnTo>
                    <a:pt x="776732" y="965454"/>
                  </a:lnTo>
                  <a:lnTo>
                    <a:pt x="315976" y="965454"/>
                  </a:lnTo>
                  <a:close/>
                </a:path>
              </a:pathLst>
            </a:custGeom>
            <a:gradFill rotWithShape="true">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695167"/>
            </a:gradFill>
          </p:spPr>
        </p:sp>
        <p:sp>
          <p:nvSpPr>
            <p:cNvPr name="Freeform 38" id="38"/>
            <p:cNvSpPr/>
            <p:nvPr/>
          </p:nvSpPr>
          <p:spPr>
            <a:xfrm flipH="false" flipV="false" rot="0">
              <a:off x="-381" y="0"/>
              <a:ext cx="1106932" cy="978916"/>
            </a:xfrm>
            <a:custGeom>
              <a:avLst/>
              <a:gdLst/>
              <a:ahLst/>
              <a:cxnLst/>
              <a:rect r="r" b="b" t="t" l="l"/>
              <a:pathLst>
                <a:path h="978916" w="1106932">
                  <a:moveTo>
                    <a:pt x="1524" y="485775"/>
                  </a:moveTo>
                  <a:lnTo>
                    <a:pt x="317373" y="3048"/>
                  </a:lnTo>
                  <a:cubicBezTo>
                    <a:pt x="318643" y="1143"/>
                    <a:pt x="320802" y="0"/>
                    <a:pt x="323088" y="0"/>
                  </a:cubicBezTo>
                  <a:lnTo>
                    <a:pt x="783844" y="0"/>
                  </a:lnTo>
                  <a:cubicBezTo>
                    <a:pt x="786130" y="0"/>
                    <a:pt x="788289" y="1143"/>
                    <a:pt x="789559" y="3048"/>
                  </a:cubicBezTo>
                  <a:lnTo>
                    <a:pt x="1105408" y="485775"/>
                  </a:lnTo>
                  <a:cubicBezTo>
                    <a:pt x="1106932" y="488061"/>
                    <a:pt x="1106932" y="490982"/>
                    <a:pt x="1105408" y="493141"/>
                  </a:cubicBezTo>
                  <a:lnTo>
                    <a:pt x="789432" y="975868"/>
                  </a:lnTo>
                  <a:cubicBezTo>
                    <a:pt x="788162" y="977773"/>
                    <a:pt x="786003" y="978916"/>
                    <a:pt x="783717" y="978916"/>
                  </a:cubicBezTo>
                  <a:lnTo>
                    <a:pt x="323088" y="978916"/>
                  </a:lnTo>
                  <a:cubicBezTo>
                    <a:pt x="320802" y="978916"/>
                    <a:pt x="318643" y="977773"/>
                    <a:pt x="317373" y="975868"/>
                  </a:cubicBezTo>
                  <a:lnTo>
                    <a:pt x="1524" y="493141"/>
                  </a:lnTo>
                  <a:cubicBezTo>
                    <a:pt x="0" y="490855"/>
                    <a:pt x="0" y="487934"/>
                    <a:pt x="1524" y="485775"/>
                  </a:cubicBezTo>
                  <a:moveTo>
                    <a:pt x="12827" y="493141"/>
                  </a:moveTo>
                  <a:lnTo>
                    <a:pt x="7112" y="489458"/>
                  </a:lnTo>
                  <a:lnTo>
                    <a:pt x="12827" y="485775"/>
                  </a:lnTo>
                  <a:lnTo>
                    <a:pt x="328803" y="968502"/>
                  </a:lnTo>
                  <a:lnTo>
                    <a:pt x="323088" y="972185"/>
                  </a:lnTo>
                  <a:lnTo>
                    <a:pt x="323088" y="965454"/>
                  </a:lnTo>
                  <a:lnTo>
                    <a:pt x="783844" y="965454"/>
                  </a:lnTo>
                  <a:lnTo>
                    <a:pt x="783844" y="972185"/>
                  </a:lnTo>
                  <a:lnTo>
                    <a:pt x="778129" y="968502"/>
                  </a:lnTo>
                  <a:lnTo>
                    <a:pt x="1093978" y="485775"/>
                  </a:lnTo>
                  <a:lnTo>
                    <a:pt x="1099693" y="489458"/>
                  </a:lnTo>
                  <a:lnTo>
                    <a:pt x="1093978" y="493141"/>
                  </a:lnTo>
                  <a:lnTo>
                    <a:pt x="778129" y="10541"/>
                  </a:lnTo>
                  <a:lnTo>
                    <a:pt x="783844" y="6858"/>
                  </a:lnTo>
                  <a:lnTo>
                    <a:pt x="783844" y="13589"/>
                  </a:lnTo>
                  <a:lnTo>
                    <a:pt x="323088" y="13589"/>
                  </a:lnTo>
                  <a:lnTo>
                    <a:pt x="323088" y="6731"/>
                  </a:lnTo>
                  <a:lnTo>
                    <a:pt x="328803" y="10414"/>
                  </a:lnTo>
                  <a:lnTo>
                    <a:pt x="12827" y="493141"/>
                  </a:lnTo>
                  <a:close/>
                </a:path>
              </a:pathLst>
            </a:custGeom>
            <a:solidFill>
              <a:srgbClr val="C0C0C0"/>
            </a:solidFill>
          </p:spPr>
        </p:sp>
      </p:grpSp>
      <p:grpSp>
        <p:nvGrpSpPr>
          <p:cNvPr name="Group 39" id="39"/>
          <p:cNvGrpSpPr/>
          <p:nvPr/>
        </p:nvGrpSpPr>
        <p:grpSpPr>
          <a:xfrm rot="0">
            <a:off x="-2298229" y="1155226"/>
            <a:ext cx="5800964" cy="5830103"/>
            <a:chOff x="0" y="0"/>
            <a:chExt cx="7734619" cy="7773471"/>
          </a:xfrm>
        </p:grpSpPr>
        <p:sp>
          <p:nvSpPr>
            <p:cNvPr name="Freeform 40" id="40"/>
            <p:cNvSpPr/>
            <p:nvPr/>
          </p:nvSpPr>
          <p:spPr>
            <a:xfrm flipH="false" flipV="false" rot="0">
              <a:off x="6731" y="6731"/>
              <a:ext cx="959612" cy="849122"/>
            </a:xfrm>
            <a:custGeom>
              <a:avLst/>
              <a:gdLst/>
              <a:ahLst/>
              <a:cxnLst/>
              <a:rect r="r" b="b" t="t" l="l"/>
              <a:pathLst>
                <a:path h="849122" w="959612">
                  <a:moveTo>
                    <a:pt x="0" y="424561"/>
                  </a:moveTo>
                  <a:lnTo>
                    <a:pt x="277368" y="0"/>
                  </a:lnTo>
                  <a:lnTo>
                    <a:pt x="682371" y="0"/>
                  </a:lnTo>
                  <a:lnTo>
                    <a:pt x="959612" y="424561"/>
                  </a:lnTo>
                  <a:lnTo>
                    <a:pt x="682371" y="849122"/>
                  </a:lnTo>
                  <a:lnTo>
                    <a:pt x="277368" y="849122"/>
                  </a:lnTo>
                  <a:close/>
                </a:path>
              </a:pathLst>
            </a:custGeom>
            <a:gradFill rotWithShape="true">
              <a:gsLst>
                <a:gs pos="0">
                  <a:srgbClr val="00B050">
                    <a:alpha val="100000"/>
                  </a:srgbClr>
                </a:gs>
                <a:gs pos="100000">
                  <a:srgbClr val="002A44">
                    <a:alpha val="100000"/>
                  </a:srgbClr>
                </a:gs>
              </a:gsLst>
              <a:lin ang="2691388"/>
            </a:gradFill>
          </p:spPr>
        </p:sp>
        <p:sp>
          <p:nvSpPr>
            <p:cNvPr name="Freeform 41" id="41"/>
            <p:cNvSpPr/>
            <p:nvPr/>
          </p:nvSpPr>
          <p:spPr>
            <a:xfrm flipH="false" flipV="false" rot="0">
              <a:off x="-381" y="0"/>
              <a:ext cx="973836" cy="862584"/>
            </a:xfrm>
            <a:custGeom>
              <a:avLst/>
              <a:gdLst/>
              <a:ahLst/>
              <a:cxnLst/>
              <a:rect r="r" b="b" t="t" l="l"/>
              <a:pathLst>
                <a:path h="862584" w="973836">
                  <a:moveTo>
                    <a:pt x="1524" y="427609"/>
                  </a:moveTo>
                  <a:lnTo>
                    <a:pt x="278765" y="3048"/>
                  </a:lnTo>
                  <a:cubicBezTo>
                    <a:pt x="280035" y="1143"/>
                    <a:pt x="282194" y="0"/>
                    <a:pt x="284480" y="0"/>
                  </a:cubicBezTo>
                  <a:lnTo>
                    <a:pt x="689483" y="0"/>
                  </a:lnTo>
                  <a:cubicBezTo>
                    <a:pt x="691769" y="0"/>
                    <a:pt x="693928" y="1143"/>
                    <a:pt x="695198" y="3048"/>
                  </a:cubicBezTo>
                  <a:lnTo>
                    <a:pt x="972312" y="427609"/>
                  </a:lnTo>
                  <a:cubicBezTo>
                    <a:pt x="973836" y="429895"/>
                    <a:pt x="973836" y="432816"/>
                    <a:pt x="972312" y="434975"/>
                  </a:cubicBezTo>
                  <a:lnTo>
                    <a:pt x="695071" y="859536"/>
                  </a:lnTo>
                  <a:cubicBezTo>
                    <a:pt x="693801" y="861441"/>
                    <a:pt x="691642" y="862584"/>
                    <a:pt x="689356" y="862584"/>
                  </a:cubicBezTo>
                  <a:lnTo>
                    <a:pt x="284480" y="862584"/>
                  </a:lnTo>
                  <a:cubicBezTo>
                    <a:pt x="282194" y="862584"/>
                    <a:pt x="280035" y="861441"/>
                    <a:pt x="278765" y="859536"/>
                  </a:cubicBezTo>
                  <a:lnTo>
                    <a:pt x="1524" y="434975"/>
                  </a:lnTo>
                  <a:cubicBezTo>
                    <a:pt x="0" y="432689"/>
                    <a:pt x="0" y="429768"/>
                    <a:pt x="1524" y="427609"/>
                  </a:cubicBezTo>
                  <a:moveTo>
                    <a:pt x="12827" y="434975"/>
                  </a:moveTo>
                  <a:lnTo>
                    <a:pt x="7112" y="431292"/>
                  </a:lnTo>
                  <a:lnTo>
                    <a:pt x="12827" y="427609"/>
                  </a:lnTo>
                  <a:lnTo>
                    <a:pt x="290068" y="852170"/>
                  </a:lnTo>
                  <a:lnTo>
                    <a:pt x="284353" y="855853"/>
                  </a:lnTo>
                  <a:lnTo>
                    <a:pt x="284353" y="849122"/>
                  </a:lnTo>
                  <a:lnTo>
                    <a:pt x="689483" y="849122"/>
                  </a:lnTo>
                  <a:lnTo>
                    <a:pt x="689483" y="855853"/>
                  </a:lnTo>
                  <a:lnTo>
                    <a:pt x="683768" y="852170"/>
                  </a:lnTo>
                  <a:lnTo>
                    <a:pt x="961009" y="427609"/>
                  </a:lnTo>
                  <a:lnTo>
                    <a:pt x="966724" y="431292"/>
                  </a:lnTo>
                  <a:lnTo>
                    <a:pt x="961009" y="434975"/>
                  </a:lnTo>
                  <a:lnTo>
                    <a:pt x="683768" y="10414"/>
                  </a:lnTo>
                  <a:lnTo>
                    <a:pt x="689483" y="6731"/>
                  </a:lnTo>
                  <a:lnTo>
                    <a:pt x="689483" y="13462"/>
                  </a:lnTo>
                  <a:lnTo>
                    <a:pt x="284480" y="13462"/>
                  </a:lnTo>
                  <a:lnTo>
                    <a:pt x="284480" y="6731"/>
                  </a:lnTo>
                  <a:lnTo>
                    <a:pt x="290195" y="10414"/>
                  </a:lnTo>
                  <a:lnTo>
                    <a:pt x="12827" y="434975"/>
                  </a:lnTo>
                  <a:close/>
                </a:path>
              </a:pathLst>
            </a:custGeom>
            <a:solidFill>
              <a:srgbClr val="002A44"/>
            </a:solidFill>
          </p:spPr>
        </p:sp>
      </p:grpSp>
      <p:sp>
        <p:nvSpPr>
          <p:cNvPr name="TextBox 42" id="42"/>
          <p:cNvSpPr txBox="true"/>
          <p:nvPr/>
        </p:nvSpPr>
        <p:spPr>
          <a:xfrm rot="0">
            <a:off x="464086" y="3831277"/>
            <a:ext cx="285967" cy="448628"/>
          </a:xfrm>
          <a:prstGeom prst="rect">
            <a:avLst/>
          </a:prstGeom>
        </p:spPr>
        <p:txBody>
          <a:bodyPr anchor="t" rtlCol="false" tIns="0" lIns="0" bIns="0" rIns="0">
            <a:spAutoFit/>
          </a:bodyPr>
          <a:lstStyle/>
          <a:p>
            <a:pPr algn="ctr">
              <a:lnSpc>
                <a:spcPts val="3071"/>
              </a:lnSpc>
            </a:pPr>
            <a:r>
              <a:rPr lang="en-US" sz="2559">
                <a:solidFill>
                  <a:srgbClr val="FFFFFF"/>
                </a:solidFill>
                <a:latin typeface="Arial Bold"/>
              </a:rPr>
              <a:t>III</a:t>
            </a:r>
          </a:p>
        </p:txBody>
      </p:sp>
      <p:sp>
        <p:nvSpPr>
          <p:cNvPr name="TextBox 43" id="43"/>
          <p:cNvSpPr txBox="true"/>
          <p:nvPr/>
        </p:nvSpPr>
        <p:spPr>
          <a:xfrm rot="0">
            <a:off x="908099" y="3870891"/>
            <a:ext cx="6364224" cy="359283"/>
          </a:xfrm>
          <a:prstGeom prst="rect">
            <a:avLst/>
          </a:prstGeom>
        </p:spPr>
        <p:txBody>
          <a:bodyPr anchor="t" rtlCol="false" tIns="0" lIns="0" bIns="0" rIns="0">
            <a:spAutoFit/>
          </a:bodyPr>
          <a:lstStyle/>
          <a:p>
            <a:pPr algn="l">
              <a:lnSpc>
                <a:spcPts val="3327"/>
              </a:lnSpc>
            </a:pPr>
            <a:r>
              <a:rPr lang="en-US" sz="2773">
                <a:solidFill>
                  <a:srgbClr val="0070C0"/>
                </a:solidFill>
                <a:latin typeface="Times New Roman Bold"/>
              </a:rPr>
              <a:t>CONCLUSION</a:t>
            </a:r>
          </a:p>
        </p:txBody>
      </p:sp>
      <p:grpSp>
        <p:nvGrpSpPr>
          <p:cNvPr name="Group 44" id="44"/>
          <p:cNvGrpSpPr/>
          <p:nvPr/>
        </p:nvGrpSpPr>
        <p:grpSpPr>
          <a:xfrm rot="0">
            <a:off x="205103" y="4705670"/>
            <a:ext cx="819412" cy="724060"/>
            <a:chOff x="0" y="0"/>
            <a:chExt cx="1092549" cy="965414"/>
          </a:xfrm>
        </p:grpSpPr>
        <p:sp>
          <p:nvSpPr>
            <p:cNvPr name="Freeform 45" id="45"/>
            <p:cNvSpPr/>
            <p:nvPr/>
          </p:nvSpPr>
          <p:spPr>
            <a:xfrm flipH="false" flipV="false" rot="0">
              <a:off x="0" y="0"/>
              <a:ext cx="1092581" cy="965454"/>
            </a:xfrm>
            <a:custGeom>
              <a:avLst/>
              <a:gdLst/>
              <a:ahLst/>
              <a:cxnLst/>
              <a:rect r="r" b="b" t="t" l="l"/>
              <a:pathLst>
                <a:path h="965454" w="1092581">
                  <a:moveTo>
                    <a:pt x="0" y="482727"/>
                  </a:moveTo>
                  <a:lnTo>
                    <a:pt x="279146" y="0"/>
                  </a:lnTo>
                  <a:lnTo>
                    <a:pt x="813435" y="0"/>
                  </a:lnTo>
                  <a:lnTo>
                    <a:pt x="1092581" y="482727"/>
                  </a:lnTo>
                  <a:lnTo>
                    <a:pt x="813435" y="965454"/>
                  </a:lnTo>
                  <a:lnTo>
                    <a:pt x="279146" y="965454"/>
                  </a:lnTo>
                  <a:close/>
                </a:path>
              </a:pathLst>
            </a:custGeom>
            <a:solidFill>
              <a:srgbClr val="808080"/>
            </a:solidFill>
          </p:spPr>
        </p:sp>
      </p:grpSp>
      <p:grpSp>
        <p:nvGrpSpPr>
          <p:cNvPr name="Group 46" id="46"/>
          <p:cNvGrpSpPr/>
          <p:nvPr/>
        </p:nvGrpSpPr>
        <p:grpSpPr>
          <a:xfrm rot="0">
            <a:off x="-2342488" y="2096490"/>
            <a:ext cx="5900723" cy="5917339"/>
            <a:chOff x="0" y="0"/>
            <a:chExt cx="7867631" cy="7889786"/>
          </a:xfrm>
        </p:grpSpPr>
        <p:sp>
          <p:nvSpPr>
            <p:cNvPr name="Freeform 47" id="47"/>
            <p:cNvSpPr/>
            <p:nvPr/>
          </p:nvSpPr>
          <p:spPr>
            <a:xfrm flipH="false" flipV="false" rot="0">
              <a:off x="6731" y="6731"/>
              <a:ext cx="1092581" cy="965454"/>
            </a:xfrm>
            <a:custGeom>
              <a:avLst/>
              <a:gdLst/>
              <a:ahLst/>
              <a:cxnLst/>
              <a:rect r="r" b="b" t="t" l="l"/>
              <a:pathLst>
                <a:path h="965454" w="1092581">
                  <a:moveTo>
                    <a:pt x="0" y="482727"/>
                  </a:moveTo>
                  <a:lnTo>
                    <a:pt x="315976" y="0"/>
                  </a:lnTo>
                  <a:lnTo>
                    <a:pt x="776732" y="0"/>
                  </a:lnTo>
                  <a:lnTo>
                    <a:pt x="1092581" y="482727"/>
                  </a:lnTo>
                  <a:lnTo>
                    <a:pt x="776732" y="965454"/>
                  </a:lnTo>
                  <a:lnTo>
                    <a:pt x="315976" y="965454"/>
                  </a:lnTo>
                  <a:close/>
                </a:path>
              </a:pathLst>
            </a:custGeom>
            <a:gradFill rotWithShape="true">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695167"/>
            </a:gradFill>
          </p:spPr>
        </p:sp>
        <p:sp>
          <p:nvSpPr>
            <p:cNvPr name="Freeform 48" id="48"/>
            <p:cNvSpPr/>
            <p:nvPr/>
          </p:nvSpPr>
          <p:spPr>
            <a:xfrm flipH="false" flipV="false" rot="0">
              <a:off x="-381" y="0"/>
              <a:ext cx="1106932" cy="978916"/>
            </a:xfrm>
            <a:custGeom>
              <a:avLst/>
              <a:gdLst/>
              <a:ahLst/>
              <a:cxnLst/>
              <a:rect r="r" b="b" t="t" l="l"/>
              <a:pathLst>
                <a:path h="978916" w="1106932">
                  <a:moveTo>
                    <a:pt x="1524" y="485775"/>
                  </a:moveTo>
                  <a:lnTo>
                    <a:pt x="317373" y="3048"/>
                  </a:lnTo>
                  <a:cubicBezTo>
                    <a:pt x="318643" y="1143"/>
                    <a:pt x="320802" y="0"/>
                    <a:pt x="323088" y="0"/>
                  </a:cubicBezTo>
                  <a:lnTo>
                    <a:pt x="783844" y="0"/>
                  </a:lnTo>
                  <a:cubicBezTo>
                    <a:pt x="786130" y="0"/>
                    <a:pt x="788289" y="1143"/>
                    <a:pt x="789559" y="3048"/>
                  </a:cubicBezTo>
                  <a:lnTo>
                    <a:pt x="1105408" y="485775"/>
                  </a:lnTo>
                  <a:cubicBezTo>
                    <a:pt x="1106932" y="488061"/>
                    <a:pt x="1106932" y="490982"/>
                    <a:pt x="1105408" y="493141"/>
                  </a:cubicBezTo>
                  <a:lnTo>
                    <a:pt x="789432" y="975868"/>
                  </a:lnTo>
                  <a:cubicBezTo>
                    <a:pt x="788162" y="977773"/>
                    <a:pt x="786003" y="978916"/>
                    <a:pt x="783717" y="978916"/>
                  </a:cubicBezTo>
                  <a:lnTo>
                    <a:pt x="323088" y="978916"/>
                  </a:lnTo>
                  <a:cubicBezTo>
                    <a:pt x="320802" y="978916"/>
                    <a:pt x="318643" y="977773"/>
                    <a:pt x="317373" y="975868"/>
                  </a:cubicBezTo>
                  <a:lnTo>
                    <a:pt x="1524" y="493141"/>
                  </a:lnTo>
                  <a:cubicBezTo>
                    <a:pt x="0" y="490855"/>
                    <a:pt x="0" y="487934"/>
                    <a:pt x="1524" y="485775"/>
                  </a:cubicBezTo>
                  <a:moveTo>
                    <a:pt x="12827" y="493141"/>
                  </a:moveTo>
                  <a:lnTo>
                    <a:pt x="7112" y="489458"/>
                  </a:lnTo>
                  <a:lnTo>
                    <a:pt x="12827" y="485775"/>
                  </a:lnTo>
                  <a:lnTo>
                    <a:pt x="328803" y="968502"/>
                  </a:lnTo>
                  <a:lnTo>
                    <a:pt x="323088" y="972185"/>
                  </a:lnTo>
                  <a:lnTo>
                    <a:pt x="323088" y="965454"/>
                  </a:lnTo>
                  <a:lnTo>
                    <a:pt x="783844" y="965454"/>
                  </a:lnTo>
                  <a:lnTo>
                    <a:pt x="783844" y="972185"/>
                  </a:lnTo>
                  <a:lnTo>
                    <a:pt x="778129" y="968502"/>
                  </a:lnTo>
                  <a:lnTo>
                    <a:pt x="1093978" y="485775"/>
                  </a:lnTo>
                  <a:lnTo>
                    <a:pt x="1099693" y="489458"/>
                  </a:lnTo>
                  <a:lnTo>
                    <a:pt x="1093978" y="493141"/>
                  </a:lnTo>
                  <a:lnTo>
                    <a:pt x="778129" y="10541"/>
                  </a:lnTo>
                  <a:lnTo>
                    <a:pt x="783844" y="6858"/>
                  </a:lnTo>
                  <a:lnTo>
                    <a:pt x="783844" y="13589"/>
                  </a:lnTo>
                  <a:lnTo>
                    <a:pt x="323088" y="13589"/>
                  </a:lnTo>
                  <a:lnTo>
                    <a:pt x="323088" y="6731"/>
                  </a:lnTo>
                  <a:lnTo>
                    <a:pt x="328803" y="10414"/>
                  </a:lnTo>
                  <a:lnTo>
                    <a:pt x="12827" y="493141"/>
                  </a:lnTo>
                  <a:close/>
                </a:path>
              </a:pathLst>
            </a:custGeom>
            <a:solidFill>
              <a:srgbClr val="C0C0C0"/>
            </a:solidFill>
          </p:spPr>
        </p:sp>
      </p:grpSp>
      <p:grpSp>
        <p:nvGrpSpPr>
          <p:cNvPr name="Group 49" id="49"/>
          <p:cNvGrpSpPr/>
          <p:nvPr/>
        </p:nvGrpSpPr>
        <p:grpSpPr>
          <a:xfrm rot="0">
            <a:off x="-2295010" y="2140653"/>
            <a:ext cx="5800964" cy="5830103"/>
            <a:chOff x="0" y="0"/>
            <a:chExt cx="7734619" cy="7773471"/>
          </a:xfrm>
        </p:grpSpPr>
        <p:sp>
          <p:nvSpPr>
            <p:cNvPr name="Freeform 50" id="50"/>
            <p:cNvSpPr/>
            <p:nvPr/>
          </p:nvSpPr>
          <p:spPr>
            <a:xfrm flipH="false" flipV="false" rot="0">
              <a:off x="6731" y="6731"/>
              <a:ext cx="959612" cy="849122"/>
            </a:xfrm>
            <a:custGeom>
              <a:avLst/>
              <a:gdLst/>
              <a:ahLst/>
              <a:cxnLst/>
              <a:rect r="r" b="b" t="t" l="l"/>
              <a:pathLst>
                <a:path h="849122" w="959612">
                  <a:moveTo>
                    <a:pt x="0" y="424561"/>
                  </a:moveTo>
                  <a:lnTo>
                    <a:pt x="277368" y="0"/>
                  </a:lnTo>
                  <a:lnTo>
                    <a:pt x="682371" y="0"/>
                  </a:lnTo>
                  <a:lnTo>
                    <a:pt x="959612" y="424561"/>
                  </a:lnTo>
                  <a:lnTo>
                    <a:pt x="682371" y="849122"/>
                  </a:lnTo>
                  <a:lnTo>
                    <a:pt x="277368" y="849122"/>
                  </a:lnTo>
                  <a:close/>
                </a:path>
              </a:pathLst>
            </a:custGeom>
            <a:gradFill rotWithShape="true">
              <a:gsLst>
                <a:gs pos="0">
                  <a:srgbClr val="00B0F0">
                    <a:alpha val="100000"/>
                  </a:srgbClr>
                </a:gs>
                <a:gs pos="100000">
                  <a:srgbClr val="002A44">
                    <a:alpha val="100000"/>
                  </a:srgbClr>
                </a:gs>
              </a:gsLst>
              <a:lin ang="2691388"/>
            </a:gradFill>
          </p:spPr>
        </p:sp>
        <p:sp>
          <p:nvSpPr>
            <p:cNvPr name="Freeform 51" id="51"/>
            <p:cNvSpPr/>
            <p:nvPr/>
          </p:nvSpPr>
          <p:spPr>
            <a:xfrm flipH="false" flipV="false" rot="0">
              <a:off x="-381" y="0"/>
              <a:ext cx="973836" cy="862584"/>
            </a:xfrm>
            <a:custGeom>
              <a:avLst/>
              <a:gdLst/>
              <a:ahLst/>
              <a:cxnLst/>
              <a:rect r="r" b="b" t="t" l="l"/>
              <a:pathLst>
                <a:path h="862584" w="973836">
                  <a:moveTo>
                    <a:pt x="1524" y="427609"/>
                  </a:moveTo>
                  <a:lnTo>
                    <a:pt x="278765" y="3048"/>
                  </a:lnTo>
                  <a:cubicBezTo>
                    <a:pt x="280035" y="1143"/>
                    <a:pt x="282194" y="0"/>
                    <a:pt x="284480" y="0"/>
                  </a:cubicBezTo>
                  <a:lnTo>
                    <a:pt x="689483" y="0"/>
                  </a:lnTo>
                  <a:cubicBezTo>
                    <a:pt x="691769" y="0"/>
                    <a:pt x="693928" y="1143"/>
                    <a:pt x="695198" y="3048"/>
                  </a:cubicBezTo>
                  <a:lnTo>
                    <a:pt x="972312" y="427609"/>
                  </a:lnTo>
                  <a:cubicBezTo>
                    <a:pt x="973836" y="429895"/>
                    <a:pt x="973836" y="432816"/>
                    <a:pt x="972312" y="434975"/>
                  </a:cubicBezTo>
                  <a:lnTo>
                    <a:pt x="695071" y="859536"/>
                  </a:lnTo>
                  <a:cubicBezTo>
                    <a:pt x="693801" y="861441"/>
                    <a:pt x="691642" y="862584"/>
                    <a:pt x="689356" y="862584"/>
                  </a:cubicBezTo>
                  <a:lnTo>
                    <a:pt x="284480" y="862584"/>
                  </a:lnTo>
                  <a:cubicBezTo>
                    <a:pt x="282194" y="862584"/>
                    <a:pt x="280035" y="861441"/>
                    <a:pt x="278765" y="859536"/>
                  </a:cubicBezTo>
                  <a:lnTo>
                    <a:pt x="1524" y="434975"/>
                  </a:lnTo>
                  <a:cubicBezTo>
                    <a:pt x="0" y="432689"/>
                    <a:pt x="0" y="429768"/>
                    <a:pt x="1524" y="427609"/>
                  </a:cubicBezTo>
                  <a:moveTo>
                    <a:pt x="12827" y="434975"/>
                  </a:moveTo>
                  <a:lnTo>
                    <a:pt x="7112" y="431292"/>
                  </a:lnTo>
                  <a:lnTo>
                    <a:pt x="12827" y="427609"/>
                  </a:lnTo>
                  <a:lnTo>
                    <a:pt x="290068" y="852170"/>
                  </a:lnTo>
                  <a:lnTo>
                    <a:pt x="284353" y="855853"/>
                  </a:lnTo>
                  <a:lnTo>
                    <a:pt x="284353" y="849122"/>
                  </a:lnTo>
                  <a:lnTo>
                    <a:pt x="689483" y="849122"/>
                  </a:lnTo>
                  <a:lnTo>
                    <a:pt x="689483" y="855853"/>
                  </a:lnTo>
                  <a:lnTo>
                    <a:pt x="683768" y="852170"/>
                  </a:lnTo>
                  <a:lnTo>
                    <a:pt x="961009" y="427609"/>
                  </a:lnTo>
                  <a:lnTo>
                    <a:pt x="966724" y="431292"/>
                  </a:lnTo>
                  <a:lnTo>
                    <a:pt x="961009" y="434975"/>
                  </a:lnTo>
                  <a:lnTo>
                    <a:pt x="683768" y="10414"/>
                  </a:lnTo>
                  <a:lnTo>
                    <a:pt x="689483" y="6731"/>
                  </a:lnTo>
                  <a:lnTo>
                    <a:pt x="689483" y="13462"/>
                  </a:lnTo>
                  <a:lnTo>
                    <a:pt x="284480" y="13462"/>
                  </a:lnTo>
                  <a:lnTo>
                    <a:pt x="284480" y="6731"/>
                  </a:lnTo>
                  <a:lnTo>
                    <a:pt x="290195" y="10414"/>
                  </a:lnTo>
                  <a:lnTo>
                    <a:pt x="12827" y="434975"/>
                  </a:lnTo>
                  <a:close/>
                </a:path>
              </a:pathLst>
            </a:custGeom>
            <a:solidFill>
              <a:srgbClr val="002A44"/>
            </a:solidFill>
          </p:spPr>
        </p:sp>
      </p:grpSp>
      <p:sp>
        <p:nvSpPr>
          <p:cNvPr name="TextBox 52" id="52"/>
          <p:cNvSpPr txBox="true"/>
          <p:nvPr/>
        </p:nvSpPr>
        <p:spPr>
          <a:xfrm rot="0">
            <a:off x="451003" y="4832451"/>
            <a:ext cx="323584" cy="448628"/>
          </a:xfrm>
          <a:prstGeom prst="rect">
            <a:avLst/>
          </a:prstGeom>
        </p:spPr>
        <p:txBody>
          <a:bodyPr anchor="t" rtlCol="false" tIns="0" lIns="0" bIns="0" rIns="0">
            <a:spAutoFit/>
          </a:bodyPr>
          <a:lstStyle/>
          <a:p>
            <a:pPr algn="ctr">
              <a:lnSpc>
                <a:spcPts val="3071"/>
              </a:lnSpc>
            </a:pPr>
            <a:r>
              <a:rPr lang="en-US" sz="2559">
                <a:solidFill>
                  <a:srgbClr val="FFFFFF"/>
                </a:solidFill>
                <a:latin typeface="Arial Bold"/>
              </a:rPr>
              <a:t>IV</a:t>
            </a:r>
          </a:p>
        </p:txBody>
      </p:sp>
      <p:sp>
        <p:nvSpPr>
          <p:cNvPr name="TextBox 53" id="53"/>
          <p:cNvSpPr txBox="true"/>
          <p:nvPr/>
        </p:nvSpPr>
        <p:spPr>
          <a:xfrm rot="0">
            <a:off x="978031" y="4942287"/>
            <a:ext cx="4635894" cy="311653"/>
          </a:xfrm>
          <a:prstGeom prst="rect">
            <a:avLst/>
          </a:prstGeom>
        </p:spPr>
        <p:txBody>
          <a:bodyPr anchor="t" rtlCol="false" tIns="0" lIns="0" bIns="0" rIns="0">
            <a:spAutoFit/>
          </a:bodyPr>
          <a:lstStyle/>
          <a:p>
            <a:pPr algn="ctr">
              <a:lnSpc>
                <a:spcPts val="3327"/>
              </a:lnSpc>
            </a:pPr>
            <a:r>
              <a:rPr lang="en-US" sz="2773">
                <a:solidFill>
                  <a:srgbClr val="0070C0"/>
                </a:solidFill>
                <a:latin typeface="Arimo Bold"/>
              </a:rPr>
              <a:t>Contribution &amp; limitation</a:t>
            </a:r>
          </a:p>
        </p:txBody>
      </p:sp>
      <p:grpSp>
        <p:nvGrpSpPr>
          <p:cNvPr name="Group 54" id="54"/>
          <p:cNvGrpSpPr/>
          <p:nvPr/>
        </p:nvGrpSpPr>
        <p:grpSpPr>
          <a:xfrm rot="0">
            <a:off x="198416" y="5788283"/>
            <a:ext cx="819412" cy="724060"/>
            <a:chOff x="0" y="0"/>
            <a:chExt cx="1092549" cy="965414"/>
          </a:xfrm>
        </p:grpSpPr>
        <p:sp>
          <p:nvSpPr>
            <p:cNvPr name="Freeform 55" id="55"/>
            <p:cNvSpPr/>
            <p:nvPr/>
          </p:nvSpPr>
          <p:spPr>
            <a:xfrm flipH="false" flipV="false" rot="0">
              <a:off x="0" y="0"/>
              <a:ext cx="1092581" cy="965454"/>
            </a:xfrm>
            <a:custGeom>
              <a:avLst/>
              <a:gdLst/>
              <a:ahLst/>
              <a:cxnLst/>
              <a:rect r="r" b="b" t="t" l="l"/>
              <a:pathLst>
                <a:path h="965454" w="1092581">
                  <a:moveTo>
                    <a:pt x="0" y="482727"/>
                  </a:moveTo>
                  <a:lnTo>
                    <a:pt x="279146" y="0"/>
                  </a:lnTo>
                  <a:lnTo>
                    <a:pt x="813435" y="0"/>
                  </a:lnTo>
                  <a:lnTo>
                    <a:pt x="1092581" y="482727"/>
                  </a:lnTo>
                  <a:lnTo>
                    <a:pt x="813435" y="965454"/>
                  </a:lnTo>
                  <a:lnTo>
                    <a:pt x="279146" y="965454"/>
                  </a:lnTo>
                  <a:close/>
                </a:path>
              </a:pathLst>
            </a:custGeom>
            <a:solidFill>
              <a:srgbClr val="808080"/>
            </a:solidFill>
          </p:spPr>
        </p:sp>
      </p:grpSp>
      <p:grpSp>
        <p:nvGrpSpPr>
          <p:cNvPr name="Group 56" id="56"/>
          <p:cNvGrpSpPr/>
          <p:nvPr/>
        </p:nvGrpSpPr>
        <p:grpSpPr>
          <a:xfrm rot="0">
            <a:off x="-2349175" y="3179103"/>
            <a:ext cx="5900723" cy="5917339"/>
            <a:chOff x="0" y="0"/>
            <a:chExt cx="7867631" cy="7889786"/>
          </a:xfrm>
        </p:grpSpPr>
        <p:sp>
          <p:nvSpPr>
            <p:cNvPr name="Freeform 57" id="57"/>
            <p:cNvSpPr/>
            <p:nvPr/>
          </p:nvSpPr>
          <p:spPr>
            <a:xfrm flipH="false" flipV="false" rot="0">
              <a:off x="6731" y="6731"/>
              <a:ext cx="1092581" cy="965454"/>
            </a:xfrm>
            <a:custGeom>
              <a:avLst/>
              <a:gdLst/>
              <a:ahLst/>
              <a:cxnLst/>
              <a:rect r="r" b="b" t="t" l="l"/>
              <a:pathLst>
                <a:path h="965454" w="1092581">
                  <a:moveTo>
                    <a:pt x="0" y="482727"/>
                  </a:moveTo>
                  <a:lnTo>
                    <a:pt x="315976" y="0"/>
                  </a:lnTo>
                  <a:lnTo>
                    <a:pt x="776732" y="0"/>
                  </a:lnTo>
                  <a:lnTo>
                    <a:pt x="1092581" y="482727"/>
                  </a:lnTo>
                  <a:lnTo>
                    <a:pt x="776732" y="965454"/>
                  </a:lnTo>
                  <a:lnTo>
                    <a:pt x="315976" y="965454"/>
                  </a:lnTo>
                  <a:close/>
                </a:path>
              </a:pathLst>
            </a:custGeom>
            <a:gradFill rotWithShape="true">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695167"/>
            </a:gradFill>
          </p:spPr>
        </p:sp>
        <p:sp>
          <p:nvSpPr>
            <p:cNvPr name="Freeform 58" id="58"/>
            <p:cNvSpPr/>
            <p:nvPr/>
          </p:nvSpPr>
          <p:spPr>
            <a:xfrm flipH="false" flipV="false" rot="0">
              <a:off x="-381" y="0"/>
              <a:ext cx="1106932" cy="978916"/>
            </a:xfrm>
            <a:custGeom>
              <a:avLst/>
              <a:gdLst/>
              <a:ahLst/>
              <a:cxnLst/>
              <a:rect r="r" b="b" t="t" l="l"/>
              <a:pathLst>
                <a:path h="978916" w="1106932">
                  <a:moveTo>
                    <a:pt x="1524" y="485775"/>
                  </a:moveTo>
                  <a:lnTo>
                    <a:pt x="317373" y="3048"/>
                  </a:lnTo>
                  <a:cubicBezTo>
                    <a:pt x="318643" y="1143"/>
                    <a:pt x="320802" y="0"/>
                    <a:pt x="323088" y="0"/>
                  </a:cubicBezTo>
                  <a:lnTo>
                    <a:pt x="783844" y="0"/>
                  </a:lnTo>
                  <a:cubicBezTo>
                    <a:pt x="786130" y="0"/>
                    <a:pt x="788289" y="1143"/>
                    <a:pt x="789559" y="3048"/>
                  </a:cubicBezTo>
                  <a:lnTo>
                    <a:pt x="1105408" y="485775"/>
                  </a:lnTo>
                  <a:cubicBezTo>
                    <a:pt x="1106932" y="488061"/>
                    <a:pt x="1106932" y="490982"/>
                    <a:pt x="1105408" y="493141"/>
                  </a:cubicBezTo>
                  <a:lnTo>
                    <a:pt x="789432" y="975868"/>
                  </a:lnTo>
                  <a:cubicBezTo>
                    <a:pt x="788162" y="977773"/>
                    <a:pt x="786003" y="978916"/>
                    <a:pt x="783717" y="978916"/>
                  </a:cubicBezTo>
                  <a:lnTo>
                    <a:pt x="323088" y="978916"/>
                  </a:lnTo>
                  <a:cubicBezTo>
                    <a:pt x="320802" y="978916"/>
                    <a:pt x="318643" y="977773"/>
                    <a:pt x="317373" y="975868"/>
                  </a:cubicBezTo>
                  <a:lnTo>
                    <a:pt x="1524" y="493141"/>
                  </a:lnTo>
                  <a:cubicBezTo>
                    <a:pt x="0" y="490855"/>
                    <a:pt x="0" y="487934"/>
                    <a:pt x="1524" y="485775"/>
                  </a:cubicBezTo>
                  <a:moveTo>
                    <a:pt x="12827" y="493141"/>
                  </a:moveTo>
                  <a:lnTo>
                    <a:pt x="7112" y="489458"/>
                  </a:lnTo>
                  <a:lnTo>
                    <a:pt x="12827" y="485775"/>
                  </a:lnTo>
                  <a:lnTo>
                    <a:pt x="328803" y="968502"/>
                  </a:lnTo>
                  <a:lnTo>
                    <a:pt x="323088" y="972185"/>
                  </a:lnTo>
                  <a:lnTo>
                    <a:pt x="323088" y="965454"/>
                  </a:lnTo>
                  <a:lnTo>
                    <a:pt x="783844" y="965454"/>
                  </a:lnTo>
                  <a:lnTo>
                    <a:pt x="783844" y="972185"/>
                  </a:lnTo>
                  <a:lnTo>
                    <a:pt x="778129" y="968502"/>
                  </a:lnTo>
                  <a:lnTo>
                    <a:pt x="1093978" y="485775"/>
                  </a:lnTo>
                  <a:lnTo>
                    <a:pt x="1099693" y="489458"/>
                  </a:lnTo>
                  <a:lnTo>
                    <a:pt x="1093978" y="493141"/>
                  </a:lnTo>
                  <a:lnTo>
                    <a:pt x="778129" y="10541"/>
                  </a:lnTo>
                  <a:lnTo>
                    <a:pt x="783844" y="6858"/>
                  </a:lnTo>
                  <a:lnTo>
                    <a:pt x="783844" y="13589"/>
                  </a:lnTo>
                  <a:lnTo>
                    <a:pt x="323088" y="13589"/>
                  </a:lnTo>
                  <a:lnTo>
                    <a:pt x="323088" y="6731"/>
                  </a:lnTo>
                  <a:lnTo>
                    <a:pt x="328803" y="10414"/>
                  </a:lnTo>
                  <a:lnTo>
                    <a:pt x="12827" y="493141"/>
                  </a:lnTo>
                  <a:close/>
                </a:path>
              </a:pathLst>
            </a:custGeom>
            <a:solidFill>
              <a:srgbClr val="C0C0C0"/>
            </a:solidFill>
          </p:spPr>
        </p:sp>
      </p:grpSp>
      <p:grpSp>
        <p:nvGrpSpPr>
          <p:cNvPr name="Group 59" id="59"/>
          <p:cNvGrpSpPr/>
          <p:nvPr/>
        </p:nvGrpSpPr>
        <p:grpSpPr>
          <a:xfrm rot="0">
            <a:off x="-2301696" y="3223267"/>
            <a:ext cx="5800964" cy="5830103"/>
            <a:chOff x="0" y="0"/>
            <a:chExt cx="7734619" cy="7773471"/>
          </a:xfrm>
        </p:grpSpPr>
        <p:sp>
          <p:nvSpPr>
            <p:cNvPr name="Freeform 60" id="60"/>
            <p:cNvSpPr/>
            <p:nvPr/>
          </p:nvSpPr>
          <p:spPr>
            <a:xfrm flipH="false" flipV="false" rot="0">
              <a:off x="6731" y="6731"/>
              <a:ext cx="959612" cy="849122"/>
            </a:xfrm>
            <a:custGeom>
              <a:avLst/>
              <a:gdLst/>
              <a:ahLst/>
              <a:cxnLst/>
              <a:rect r="r" b="b" t="t" l="l"/>
              <a:pathLst>
                <a:path h="849122" w="959612">
                  <a:moveTo>
                    <a:pt x="0" y="424561"/>
                  </a:moveTo>
                  <a:lnTo>
                    <a:pt x="277368" y="0"/>
                  </a:lnTo>
                  <a:lnTo>
                    <a:pt x="682371" y="0"/>
                  </a:lnTo>
                  <a:lnTo>
                    <a:pt x="959612" y="424561"/>
                  </a:lnTo>
                  <a:lnTo>
                    <a:pt x="682371" y="849122"/>
                  </a:lnTo>
                  <a:lnTo>
                    <a:pt x="277368" y="849122"/>
                  </a:lnTo>
                  <a:close/>
                </a:path>
              </a:pathLst>
            </a:custGeom>
            <a:gradFill rotWithShape="true">
              <a:gsLst>
                <a:gs pos="0">
                  <a:srgbClr val="C00000">
                    <a:alpha val="100000"/>
                  </a:srgbClr>
                </a:gs>
                <a:gs pos="100000">
                  <a:srgbClr val="002A44">
                    <a:alpha val="100000"/>
                  </a:srgbClr>
                </a:gs>
              </a:gsLst>
              <a:lin ang="2691388"/>
            </a:gradFill>
          </p:spPr>
        </p:sp>
        <p:sp>
          <p:nvSpPr>
            <p:cNvPr name="Freeform 61" id="61"/>
            <p:cNvSpPr/>
            <p:nvPr/>
          </p:nvSpPr>
          <p:spPr>
            <a:xfrm flipH="false" flipV="false" rot="0">
              <a:off x="-381" y="0"/>
              <a:ext cx="973836" cy="862584"/>
            </a:xfrm>
            <a:custGeom>
              <a:avLst/>
              <a:gdLst/>
              <a:ahLst/>
              <a:cxnLst/>
              <a:rect r="r" b="b" t="t" l="l"/>
              <a:pathLst>
                <a:path h="862584" w="973836">
                  <a:moveTo>
                    <a:pt x="1524" y="427609"/>
                  </a:moveTo>
                  <a:lnTo>
                    <a:pt x="278765" y="3048"/>
                  </a:lnTo>
                  <a:cubicBezTo>
                    <a:pt x="280035" y="1143"/>
                    <a:pt x="282194" y="0"/>
                    <a:pt x="284480" y="0"/>
                  </a:cubicBezTo>
                  <a:lnTo>
                    <a:pt x="689483" y="0"/>
                  </a:lnTo>
                  <a:cubicBezTo>
                    <a:pt x="691769" y="0"/>
                    <a:pt x="693928" y="1143"/>
                    <a:pt x="695198" y="3048"/>
                  </a:cubicBezTo>
                  <a:lnTo>
                    <a:pt x="972312" y="427609"/>
                  </a:lnTo>
                  <a:cubicBezTo>
                    <a:pt x="973836" y="429895"/>
                    <a:pt x="973836" y="432816"/>
                    <a:pt x="972312" y="434975"/>
                  </a:cubicBezTo>
                  <a:lnTo>
                    <a:pt x="695071" y="859536"/>
                  </a:lnTo>
                  <a:cubicBezTo>
                    <a:pt x="693801" y="861441"/>
                    <a:pt x="691642" y="862584"/>
                    <a:pt x="689356" y="862584"/>
                  </a:cubicBezTo>
                  <a:lnTo>
                    <a:pt x="284480" y="862584"/>
                  </a:lnTo>
                  <a:cubicBezTo>
                    <a:pt x="282194" y="862584"/>
                    <a:pt x="280035" y="861441"/>
                    <a:pt x="278765" y="859536"/>
                  </a:cubicBezTo>
                  <a:lnTo>
                    <a:pt x="1524" y="434975"/>
                  </a:lnTo>
                  <a:cubicBezTo>
                    <a:pt x="0" y="432689"/>
                    <a:pt x="0" y="429768"/>
                    <a:pt x="1524" y="427609"/>
                  </a:cubicBezTo>
                  <a:moveTo>
                    <a:pt x="12827" y="434975"/>
                  </a:moveTo>
                  <a:lnTo>
                    <a:pt x="7112" y="431292"/>
                  </a:lnTo>
                  <a:lnTo>
                    <a:pt x="12827" y="427609"/>
                  </a:lnTo>
                  <a:lnTo>
                    <a:pt x="290068" y="852170"/>
                  </a:lnTo>
                  <a:lnTo>
                    <a:pt x="284353" y="855853"/>
                  </a:lnTo>
                  <a:lnTo>
                    <a:pt x="284353" y="849122"/>
                  </a:lnTo>
                  <a:lnTo>
                    <a:pt x="689483" y="849122"/>
                  </a:lnTo>
                  <a:lnTo>
                    <a:pt x="689483" y="855853"/>
                  </a:lnTo>
                  <a:lnTo>
                    <a:pt x="683768" y="852170"/>
                  </a:lnTo>
                  <a:lnTo>
                    <a:pt x="961009" y="427609"/>
                  </a:lnTo>
                  <a:lnTo>
                    <a:pt x="966724" y="431292"/>
                  </a:lnTo>
                  <a:lnTo>
                    <a:pt x="961009" y="434975"/>
                  </a:lnTo>
                  <a:lnTo>
                    <a:pt x="683768" y="10414"/>
                  </a:lnTo>
                  <a:lnTo>
                    <a:pt x="689483" y="6731"/>
                  </a:lnTo>
                  <a:lnTo>
                    <a:pt x="689483" y="13462"/>
                  </a:lnTo>
                  <a:lnTo>
                    <a:pt x="284480" y="13462"/>
                  </a:lnTo>
                  <a:lnTo>
                    <a:pt x="284480" y="6731"/>
                  </a:lnTo>
                  <a:lnTo>
                    <a:pt x="290195" y="10414"/>
                  </a:lnTo>
                  <a:lnTo>
                    <a:pt x="12827" y="434975"/>
                  </a:lnTo>
                  <a:close/>
                </a:path>
              </a:pathLst>
            </a:custGeom>
            <a:solidFill>
              <a:srgbClr val="002A44"/>
            </a:solidFill>
          </p:spPr>
        </p:sp>
      </p:grpSp>
      <p:sp>
        <p:nvSpPr>
          <p:cNvPr name="TextBox 62" id="62"/>
          <p:cNvSpPr txBox="true"/>
          <p:nvPr/>
        </p:nvSpPr>
        <p:spPr>
          <a:xfrm rot="0">
            <a:off x="482304" y="5922094"/>
            <a:ext cx="232961" cy="448628"/>
          </a:xfrm>
          <a:prstGeom prst="rect">
            <a:avLst/>
          </a:prstGeom>
        </p:spPr>
        <p:txBody>
          <a:bodyPr anchor="t" rtlCol="false" tIns="0" lIns="0" bIns="0" rIns="0">
            <a:spAutoFit/>
          </a:bodyPr>
          <a:lstStyle/>
          <a:p>
            <a:pPr algn="ctr">
              <a:lnSpc>
                <a:spcPts val="3071"/>
              </a:lnSpc>
            </a:pPr>
            <a:r>
              <a:rPr lang="en-US" sz="2559">
                <a:solidFill>
                  <a:srgbClr val="FFFFFF"/>
                </a:solidFill>
                <a:latin typeface="Arial Bold"/>
              </a:rPr>
              <a:t>V</a:t>
            </a:r>
          </a:p>
        </p:txBody>
      </p:sp>
      <p:sp>
        <p:nvSpPr>
          <p:cNvPr name="TextBox 63" id="63"/>
          <p:cNvSpPr txBox="true"/>
          <p:nvPr/>
        </p:nvSpPr>
        <p:spPr>
          <a:xfrm rot="0">
            <a:off x="840067" y="5969826"/>
            <a:ext cx="5004284" cy="311653"/>
          </a:xfrm>
          <a:prstGeom prst="rect">
            <a:avLst/>
          </a:prstGeom>
        </p:spPr>
        <p:txBody>
          <a:bodyPr anchor="t" rtlCol="false" tIns="0" lIns="0" bIns="0" rIns="0">
            <a:spAutoFit/>
          </a:bodyPr>
          <a:lstStyle/>
          <a:p>
            <a:pPr algn="ctr">
              <a:lnSpc>
                <a:spcPts val="3327"/>
              </a:lnSpc>
            </a:pPr>
            <a:r>
              <a:rPr lang="en-US" sz="2773">
                <a:solidFill>
                  <a:srgbClr val="0070C0"/>
                </a:solidFill>
                <a:latin typeface="Arimo Bold"/>
              </a:rPr>
              <a:t>Conclusion &amp; Future work</a:t>
            </a:r>
          </a:p>
        </p:txBody>
      </p:sp>
      <p:grpSp>
        <p:nvGrpSpPr>
          <p:cNvPr name="Group 64" id="64"/>
          <p:cNvGrpSpPr/>
          <p:nvPr/>
        </p:nvGrpSpPr>
        <p:grpSpPr>
          <a:xfrm rot="0">
            <a:off x="1179917" y="3350230"/>
            <a:ext cx="6335887" cy="95392"/>
            <a:chOff x="0" y="0"/>
            <a:chExt cx="8447849" cy="127189"/>
          </a:xfrm>
        </p:grpSpPr>
        <p:sp>
          <p:nvSpPr>
            <p:cNvPr name="Freeform 65" id="65"/>
            <p:cNvSpPr/>
            <p:nvPr/>
          </p:nvSpPr>
          <p:spPr>
            <a:xfrm flipH="false" flipV="false" rot="0">
              <a:off x="17907" y="0"/>
              <a:ext cx="8412099" cy="1217041"/>
            </a:xfrm>
            <a:custGeom>
              <a:avLst/>
              <a:gdLst/>
              <a:ahLst/>
              <a:cxnLst/>
              <a:rect r="r" b="b" t="t" l="l"/>
              <a:pathLst>
                <a:path h="1217041" w="8412099">
                  <a:moveTo>
                    <a:pt x="72263" y="90297"/>
                  </a:moveTo>
                  <a:lnTo>
                    <a:pt x="108331" y="89916"/>
                  </a:lnTo>
                  <a:lnTo>
                    <a:pt x="108712" y="125984"/>
                  </a:lnTo>
                  <a:lnTo>
                    <a:pt x="72644" y="126365"/>
                  </a:lnTo>
                  <a:close/>
                  <a:moveTo>
                    <a:pt x="144907" y="125603"/>
                  </a:moveTo>
                  <a:lnTo>
                    <a:pt x="180975" y="125222"/>
                  </a:lnTo>
                  <a:lnTo>
                    <a:pt x="181356" y="161290"/>
                  </a:lnTo>
                  <a:lnTo>
                    <a:pt x="145288" y="161671"/>
                  </a:lnTo>
                  <a:close/>
                  <a:moveTo>
                    <a:pt x="217551" y="160909"/>
                  </a:moveTo>
                  <a:lnTo>
                    <a:pt x="253619" y="160528"/>
                  </a:lnTo>
                  <a:lnTo>
                    <a:pt x="254000" y="196596"/>
                  </a:lnTo>
                  <a:lnTo>
                    <a:pt x="217932" y="196977"/>
                  </a:lnTo>
                  <a:close/>
                  <a:moveTo>
                    <a:pt x="290195" y="196215"/>
                  </a:moveTo>
                  <a:lnTo>
                    <a:pt x="326263" y="195834"/>
                  </a:lnTo>
                  <a:lnTo>
                    <a:pt x="326644" y="231902"/>
                  </a:lnTo>
                  <a:lnTo>
                    <a:pt x="290576" y="232283"/>
                  </a:lnTo>
                  <a:close/>
                  <a:moveTo>
                    <a:pt x="362839" y="231521"/>
                  </a:moveTo>
                  <a:lnTo>
                    <a:pt x="398907" y="231140"/>
                  </a:lnTo>
                  <a:lnTo>
                    <a:pt x="399288" y="267208"/>
                  </a:lnTo>
                  <a:lnTo>
                    <a:pt x="363220" y="267589"/>
                  </a:lnTo>
                  <a:close/>
                  <a:moveTo>
                    <a:pt x="435483" y="266827"/>
                  </a:moveTo>
                  <a:lnTo>
                    <a:pt x="471551" y="266446"/>
                  </a:lnTo>
                  <a:lnTo>
                    <a:pt x="471932" y="302514"/>
                  </a:lnTo>
                  <a:lnTo>
                    <a:pt x="435864" y="302895"/>
                  </a:lnTo>
                  <a:close/>
                  <a:moveTo>
                    <a:pt x="508127" y="302133"/>
                  </a:moveTo>
                  <a:lnTo>
                    <a:pt x="544195" y="301752"/>
                  </a:lnTo>
                  <a:lnTo>
                    <a:pt x="544576" y="337820"/>
                  </a:lnTo>
                  <a:lnTo>
                    <a:pt x="508508" y="338201"/>
                  </a:lnTo>
                  <a:close/>
                  <a:moveTo>
                    <a:pt x="580771" y="337439"/>
                  </a:moveTo>
                  <a:lnTo>
                    <a:pt x="616839" y="337058"/>
                  </a:lnTo>
                  <a:lnTo>
                    <a:pt x="617220" y="373126"/>
                  </a:lnTo>
                  <a:lnTo>
                    <a:pt x="581152" y="373507"/>
                  </a:lnTo>
                  <a:close/>
                  <a:moveTo>
                    <a:pt x="653415" y="372745"/>
                  </a:moveTo>
                  <a:lnTo>
                    <a:pt x="689483" y="372364"/>
                  </a:lnTo>
                  <a:lnTo>
                    <a:pt x="689864" y="408432"/>
                  </a:lnTo>
                  <a:lnTo>
                    <a:pt x="653796" y="408813"/>
                  </a:lnTo>
                  <a:close/>
                  <a:moveTo>
                    <a:pt x="726059" y="408051"/>
                  </a:moveTo>
                  <a:lnTo>
                    <a:pt x="762127" y="407670"/>
                  </a:lnTo>
                  <a:lnTo>
                    <a:pt x="762508" y="443738"/>
                  </a:lnTo>
                  <a:lnTo>
                    <a:pt x="726440" y="444119"/>
                  </a:lnTo>
                  <a:close/>
                  <a:moveTo>
                    <a:pt x="798703" y="443357"/>
                  </a:moveTo>
                  <a:lnTo>
                    <a:pt x="834771" y="442976"/>
                  </a:lnTo>
                  <a:lnTo>
                    <a:pt x="835152" y="479044"/>
                  </a:lnTo>
                  <a:lnTo>
                    <a:pt x="799084" y="479425"/>
                  </a:lnTo>
                  <a:close/>
                  <a:moveTo>
                    <a:pt x="871347" y="478663"/>
                  </a:moveTo>
                  <a:lnTo>
                    <a:pt x="907415" y="478282"/>
                  </a:lnTo>
                  <a:lnTo>
                    <a:pt x="907796" y="514350"/>
                  </a:lnTo>
                  <a:lnTo>
                    <a:pt x="871728" y="514731"/>
                  </a:lnTo>
                  <a:close/>
                  <a:moveTo>
                    <a:pt x="943991" y="513969"/>
                  </a:moveTo>
                  <a:lnTo>
                    <a:pt x="980059" y="513588"/>
                  </a:lnTo>
                  <a:lnTo>
                    <a:pt x="980440" y="549656"/>
                  </a:lnTo>
                  <a:lnTo>
                    <a:pt x="944372" y="550037"/>
                  </a:lnTo>
                  <a:close/>
                  <a:moveTo>
                    <a:pt x="1016635" y="549275"/>
                  </a:moveTo>
                  <a:lnTo>
                    <a:pt x="1052703" y="548894"/>
                  </a:lnTo>
                  <a:lnTo>
                    <a:pt x="1053084" y="584962"/>
                  </a:lnTo>
                  <a:lnTo>
                    <a:pt x="1017016" y="585343"/>
                  </a:lnTo>
                  <a:close/>
                  <a:moveTo>
                    <a:pt x="1089279" y="584581"/>
                  </a:moveTo>
                  <a:lnTo>
                    <a:pt x="1125347" y="584200"/>
                  </a:lnTo>
                  <a:lnTo>
                    <a:pt x="1125728" y="620268"/>
                  </a:lnTo>
                  <a:lnTo>
                    <a:pt x="1089660" y="620649"/>
                  </a:lnTo>
                  <a:close/>
                  <a:moveTo>
                    <a:pt x="1161923" y="619887"/>
                  </a:moveTo>
                  <a:lnTo>
                    <a:pt x="1197991" y="619506"/>
                  </a:lnTo>
                  <a:lnTo>
                    <a:pt x="1192403" y="114300"/>
                  </a:lnTo>
                  <a:lnTo>
                    <a:pt x="1156335" y="114681"/>
                  </a:lnTo>
                  <a:close/>
                  <a:moveTo>
                    <a:pt x="1228598" y="113919"/>
                  </a:moveTo>
                  <a:lnTo>
                    <a:pt x="1264666" y="113538"/>
                  </a:lnTo>
                  <a:lnTo>
                    <a:pt x="1265047" y="149606"/>
                  </a:lnTo>
                  <a:lnTo>
                    <a:pt x="1228979" y="149987"/>
                  </a:lnTo>
                  <a:close/>
                  <a:moveTo>
                    <a:pt x="1301242" y="149225"/>
                  </a:moveTo>
                  <a:lnTo>
                    <a:pt x="1337310" y="148844"/>
                  </a:lnTo>
                  <a:lnTo>
                    <a:pt x="1337691" y="184912"/>
                  </a:lnTo>
                  <a:lnTo>
                    <a:pt x="1301623" y="185293"/>
                  </a:lnTo>
                  <a:close/>
                  <a:moveTo>
                    <a:pt x="1372616" y="76200"/>
                  </a:moveTo>
                  <a:lnTo>
                    <a:pt x="1408684" y="75819"/>
                  </a:lnTo>
                  <a:lnTo>
                    <a:pt x="1409065" y="111887"/>
                  </a:lnTo>
                  <a:lnTo>
                    <a:pt x="1372997" y="112268"/>
                  </a:lnTo>
                  <a:close/>
                  <a:moveTo>
                    <a:pt x="1445260" y="111506"/>
                  </a:moveTo>
                  <a:lnTo>
                    <a:pt x="1481328" y="111125"/>
                  </a:lnTo>
                  <a:lnTo>
                    <a:pt x="1481709" y="147193"/>
                  </a:lnTo>
                  <a:lnTo>
                    <a:pt x="1445641" y="147574"/>
                  </a:lnTo>
                  <a:close/>
                  <a:moveTo>
                    <a:pt x="1517904" y="146812"/>
                  </a:moveTo>
                  <a:lnTo>
                    <a:pt x="1553972" y="146431"/>
                  </a:lnTo>
                  <a:lnTo>
                    <a:pt x="1554353" y="182499"/>
                  </a:lnTo>
                  <a:lnTo>
                    <a:pt x="1518285" y="182880"/>
                  </a:lnTo>
                  <a:close/>
                  <a:moveTo>
                    <a:pt x="1590548" y="182118"/>
                  </a:moveTo>
                  <a:lnTo>
                    <a:pt x="1626616" y="181737"/>
                  </a:lnTo>
                  <a:lnTo>
                    <a:pt x="1626997" y="217805"/>
                  </a:lnTo>
                  <a:lnTo>
                    <a:pt x="1590929" y="218186"/>
                  </a:lnTo>
                  <a:close/>
                  <a:moveTo>
                    <a:pt x="1663192" y="217424"/>
                  </a:moveTo>
                  <a:lnTo>
                    <a:pt x="1699260" y="217043"/>
                  </a:lnTo>
                  <a:lnTo>
                    <a:pt x="1699641" y="253111"/>
                  </a:lnTo>
                  <a:lnTo>
                    <a:pt x="1663573" y="253492"/>
                  </a:lnTo>
                  <a:close/>
                  <a:moveTo>
                    <a:pt x="1735836" y="252730"/>
                  </a:moveTo>
                  <a:lnTo>
                    <a:pt x="1771904" y="252349"/>
                  </a:lnTo>
                  <a:lnTo>
                    <a:pt x="1772285" y="288417"/>
                  </a:lnTo>
                  <a:lnTo>
                    <a:pt x="1736217" y="288798"/>
                  </a:lnTo>
                  <a:close/>
                  <a:moveTo>
                    <a:pt x="1808480" y="288036"/>
                  </a:moveTo>
                  <a:lnTo>
                    <a:pt x="1844548" y="287655"/>
                  </a:lnTo>
                  <a:lnTo>
                    <a:pt x="1844929" y="323723"/>
                  </a:lnTo>
                  <a:lnTo>
                    <a:pt x="1808861" y="324104"/>
                  </a:lnTo>
                  <a:close/>
                  <a:moveTo>
                    <a:pt x="1881124" y="323342"/>
                  </a:moveTo>
                  <a:lnTo>
                    <a:pt x="1917192" y="322961"/>
                  </a:lnTo>
                  <a:lnTo>
                    <a:pt x="1917573" y="359029"/>
                  </a:lnTo>
                  <a:lnTo>
                    <a:pt x="1881505" y="359410"/>
                  </a:lnTo>
                  <a:close/>
                  <a:moveTo>
                    <a:pt x="1950593" y="69977"/>
                  </a:moveTo>
                  <a:lnTo>
                    <a:pt x="1986661" y="69596"/>
                  </a:lnTo>
                  <a:lnTo>
                    <a:pt x="1987042" y="105664"/>
                  </a:lnTo>
                  <a:lnTo>
                    <a:pt x="1950974" y="106045"/>
                  </a:lnTo>
                  <a:close/>
                  <a:moveTo>
                    <a:pt x="2023237" y="105283"/>
                  </a:moveTo>
                  <a:lnTo>
                    <a:pt x="2059305" y="104902"/>
                  </a:lnTo>
                  <a:lnTo>
                    <a:pt x="2059686" y="140970"/>
                  </a:lnTo>
                  <a:lnTo>
                    <a:pt x="2023618" y="141351"/>
                  </a:lnTo>
                  <a:close/>
                  <a:moveTo>
                    <a:pt x="2095881" y="140589"/>
                  </a:moveTo>
                  <a:lnTo>
                    <a:pt x="2131949" y="140208"/>
                  </a:lnTo>
                  <a:lnTo>
                    <a:pt x="2132330" y="176276"/>
                  </a:lnTo>
                  <a:lnTo>
                    <a:pt x="2096262" y="176657"/>
                  </a:lnTo>
                  <a:close/>
                  <a:moveTo>
                    <a:pt x="2168525" y="175895"/>
                  </a:moveTo>
                  <a:lnTo>
                    <a:pt x="2204593" y="175514"/>
                  </a:lnTo>
                  <a:lnTo>
                    <a:pt x="2204974" y="211582"/>
                  </a:lnTo>
                  <a:lnTo>
                    <a:pt x="2168906" y="211963"/>
                  </a:lnTo>
                  <a:close/>
                  <a:moveTo>
                    <a:pt x="2241169" y="211201"/>
                  </a:moveTo>
                  <a:lnTo>
                    <a:pt x="2277237" y="210820"/>
                  </a:lnTo>
                  <a:lnTo>
                    <a:pt x="2277618" y="246888"/>
                  </a:lnTo>
                  <a:lnTo>
                    <a:pt x="2241550" y="247269"/>
                  </a:lnTo>
                  <a:close/>
                  <a:moveTo>
                    <a:pt x="2313813" y="246507"/>
                  </a:moveTo>
                  <a:lnTo>
                    <a:pt x="2349881" y="246126"/>
                  </a:lnTo>
                  <a:lnTo>
                    <a:pt x="2350262" y="282194"/>
                  </a:lnTo>
                  <a:lnTo>
                    <a:pt x="2314194" y="282575"/>
                  </a:lnTo>
                  <a:close/>
                  <a:moveTo>
                    <a:pt x="2386457" y="281813"/>
                  </a:moveTo>
                  <a:lnTo>
                    <a:pt x="2422525" y="281432"/>
                  </a:lnTo>
                  <a:lnTo>
                    <a:pt x="2422906" y="317500"/>
                  </a:lnTo>
                  <a:lnTo>
                    <a:pt x="2386838" y="317881"/>
                  </a:lnTo>
                  <a:close/>
                  <a:moveTo>
                    <a:pt x="2459101" y="317119"/>
                  </a:moveTo>
                  <a:lnTo>
                    <a:pt x="2495169" y="316738"/>
                  </a:lnTo>
                  <a:lnTo>
                    <a:pt x="2495550" y="352806"/>
                  </a:lnTo>
                  <a:lnTo>
                    <a:pt x="2459482" y="353187"/>
                  </a:lnTo>
                  <a:close/>
                  <a:moveTo>
                    <a:pt x="2531745" y="352425"/>
                  </a:moveTo>
                  <a:lnTo>
                    <a:pt x="2567813" y="352044"/>
                  </a:lnTo>
                  <a:lnTo>
                    <a:pt x="2568194" y="388112"/>
                  </a:lnTo>
                  <a:lnTo>
                    <a:pt x="2532126" y="388493"/>
                  </a:lnTo>
                  <a:close/>
                  <a:moveTo>
                    <a:pt x="2604389" y="387731"/>
                  </a:moveTo>
                  <a:lnTo>
                    <a:pt x="2640457" y="387350"/>
                  </a:lnTo>
                  <a:lnTo>
                    <a:pt x="2640838" y="423418"/>
                  </a:lnTo>
                  <a:lnTo>
                    <a:pt x="2604770" y="423799"/>
                  </a:lnTo>
                  <a:close/>
                  <a:moveTo>
                    <a:pt x="2677033" y="423037"/>
                  </a:moveTo>
                  <a:lnTo>
                    <a:pt x="2713101" y="422656"/>
                  </a:lnTo>
                  <a:lnTo>
                    <a:pt x="2713482" y="458724"/>
                  </a:lnTo>
                  <a:lnTo>
                    <a:pt x="2677414" y="459105"/>
                  </a:lnTo>
                  <a:close/>
                  <a:moveTo>
                    <a:pt x="2749677" y="458343"/>
                  </a:moveTo>
                  <a:lnTo>
                    <a:pt x="2785745" y="457962"/>
                  </a:lnTo>
                  <a:lnTo>
                    <a:pt x="2786126" y="494030"/>
                  </a:lnTo>
                  <a:lnTo>
                    <a:pt x="2750058" y="494411"/>
                  </a:lnTo>
                  <a:close/>
                  <a:moveTo>
                    <a:pt x="2822321" y="493649"/>
                  </a:moveTo>
                  <a:lnTo>
                    <a:pt x="2858389" y="493268"/>
                  </a:lnTo>
                  <a:lnTo>
                    <a:pt x="2858770" y="529336"/>
                  </a:lnTo>
                  <a:lnTo>
                    <a:pt x="2822702" y="529717"/>
                  </a:lnTo>
                  <a:close/>
                  <a:moveTo>
                    <a:pt x="2894965" y="528955"/>
                  </a:moveTo>
                  <a:lnTo>
                    <a:pt x="2931033" y="528574"/>
                  </a:lnTo>
                  <a:lnTo>
                    <a:pt x="2931414" y="564642"/>
                  </a:lnTo>
                  <a:lnTo>
                    <a:pt x="2895346" y="565023"/>
                  </a:lnTo>
                  <a:close/>
                  <a:moveTo>
                    <a:pt x="2967609" y="564261"/>
                  </a:moveTo>
                  <a:lnTo>
                    <a:pt x="3003677" y="563880"/>
                  </a:lnTo>
                  <a:lnTo>
                    <a:pt x="3004058" y="599948"/>
                  </a:lnTo>
                  <a:lnTo>
                    <a:pt x="2967990" y="600329"/>
                  </a:lnTo>
                  <a:close/>
                  <a:moveTo>
                    <a:pt x="3040253" y="599567"/>
                  </a:moveTo>
                  <a:lnTo>
                    <a:pt x="3076321" y="599186"/>
                  </a:lnTo>
                  <a:lnTo>
                    <a:pt x="3076702" y="635254"/>
                  </a:lnTo>
                  <a:lnTo>
                    <a:pt x="3040634" y="635635"/>
                  </a:lnTo>
                  <a:close/>
                  <a:moveTo>
                    <a:pt x="3112897" y="634873"/>
                  </a:moveTo>
                  <a:lnTo>
                    <a:pt x="3148965" y="634492"/>
                  </a:lnTo>
                  <a:lnTo>
                    <a:pt x="3149346" y="670560"/>
                  </a:lnTo>
                  <a:lnTo>
                    <a:pt x="3113278" y="670941"/>
                  </a:lnTo>
                  <a:close/>
                  <a:moveTo>
                    <a:pt x="3185541" y="670179"/>
                  </a:moveTo>
                  <a:lnTo>
                    <a:pt x="3221609" y="669798"/>
                  </a:lnTo>
                  <a:lnTo>
                    <a:pt x="3221990" y="705866"/>
                  </a:lnTo>
                  <a:lnTo>
                    <a:pt x="3185922" y="706247"/>
                  </a:lnTo>
                  <a:close/>
                  <a:moveTo>
                    <a:pt x="3258185" y="705485"/>
                  </a:moveTo>
                  <a:lnTo>
                    <a:pt x="3294253" y="705104"/>
                  </a:lnTo>
                  <a:lnTo>
                    <a:pt x="3294634" y="741172"/>
                  </a:lnTo>
                  <a:lnTo>
                    <a:pt x="3258566" y="741553"/>
                  </a:lnTo>
                  <a:close/>
                  <a:moveTo>
                    <a:pt x="3330829" y="740791"/>
                  </a:moveTo>
                  <a:lnTo>
                    <a:pt x="3366897" y="740410"/>
                  </a:lnTo>
                  <a:lnTo>
                    <a:pt x="3367278" y="776478"/>
                  </a:lnTo>
                  <a:lnTo>
                    <a:pt x="3331210" y="776859"/>
                  </a:lnTo>
                  <a:close/>
                  <a:moveTo>
                    <a:pt x="3403473" y="776097"/>
                  </a:moveTo>
                  <a:lnTo>
                    <a:pt x="3439541" y="775716"/>
                  </a:lnTo>
                  <a:lnTo>
                    <a:pt x="3439922" y="811784"/>
                  </a:lnTo>
                  <a:lnTo>
                    <a:pt x="3403854" y="812165"/>
                  </a:lnTo>
                  <a:close/>
                  <a:moveTo>
                    <a:pt x="3476117" y="811403"/>
                  </a:moveTo>
                  <a:lnTo>
                    <a:pt x="3512185" y="811022"/>
                  </a:lnTo>
                  <a:lnTo>
                    <a:pt x="3512566" y="847090"/>
                  </a:lnTo>
                  <a:lnTo>
                    <a:pt x="3476498" y="847471"/>
                  </a:lnTo>
                  <a:close/>
                  <a:moveTo>
                    <a:pt x="3548761" y="846709"/>
                  </a:moveTo>
                  <a:lnTo>
                    <a:pt x="3584829" y="846328"/>
                  </a:lnTo>
                  <a:lnTo>
                    <a:pt x="3585210" y="882396"/>
                  </a:lnTo>
                  <a:lnTo>
                    <a:pt x="3549142" y="882777"/>
                  </a:lnTo>
                  <a:close/>
                  <a:moveTo>
                    <a:pt x="3621405" y="882015"/>
                  </a:moveTo>
                  <a:lnTo>
                    <a:pt x="3657473" y="881634"/>
                  </a:lnTo>
                  <a:lnTo>
                    <a:pt x="3657854" y="917702"/>
                  </a:lnTo>
                  <a:lnTo>
                    <a:pt x="3621786" y="918083"/>
                  </a:lnTo>
                  <a:close/>
                  <a:moveTo>
                    <a:pt x="3694049" y="917321"/>
                  </a:moveTo>
                  <a:lnTo>
                    <a:pt x="3720592" y="50800"/>
                  </a:lnTo>
                  <a:lnTo>
                    <a:pt x="3720973" y="86868"/>
                  </a:lnTo>
                  <a:lnTo>
                    <a:pt x="3684905" y="87249"/>
                  </a:lnTo>
                  <a:close/>
                  <a:moveTo>
                    <a:pt x="3757168" y="86487"/>
                  </a:moveTo>
                  <a:lnTo>
                    <a:pt x="3793236" y="86106"/>
                  </a:lnTo>
                  <a:lnTo>
                    <a:pt x="3793617" y="122174"/>
                  </a:lnTo>
                  <a:lnTo>
                    <a:pt x="3757549" y="122555"/>
                  </a:lnTo>
                  <a:close/>
                  <a:moveTo>
                    <a:pt x="3829812" y="121793"/>
                  </a:moveTo>
                  <a:lnTo>
                    <a:pt x="3865880" y="121412"/>
                  </a:lnTo>
                  <a:lnTo>
                    <a:pt x="3866261" y="157480"/>
                  </a:lnTo>
                  <a:lnTo>
                    <a:pt x="3830193" y="157861"/>
                  </a:lnTo>
                  <a:close/>
                  <a:moveTo>
                    <a:pt x="3902456" y="157099"/>
                  </a:moveTo>
                  <a:lnTo>
                    <a:pt x="3938524" y="156718"/>
                  </a:lnTo>
                  <a:lnTo>
                    <a:pt x="3938905" y="192786"/>
                  </a:lnTo>
                  <a:lnTo>
                    <a:pt x="3902837" y="193167"/>
                  </a:lnTo>
                  <a:close/>
                  <a:moveTo>
                    <a:pt x="3975100" y="192405"/>
                  </a:moveTo>
                  <a:lnTo>
                    <a:pt x="4011168" y="192024"/>
                  </a:lnTo>
                  <a:lnTo>
                    <a:pt x="4011549" y="228092"/>
                  </a:lnTo>
                  <a:lnTo>
                    <a:pt x="3975481" y="228473"/>
                  </a:lnTo>
                  <a:close/>
                  <a:moveTo>
                    <a:pt x="4047744" y="227711"/>
                  </a:moveTo>
                  <a:lnTo>
                    <a:pt x="4083812" y="227330"/>
                  </a:lnTo>
                  <a:lnTo>
                    <a:pt x="4084193" y="263398"/>
                  </a:lnTo>
                  <a:lnTo>
                    <a:pt x="4048125" y="263779"/>
                  </a:lnTo>
                  <a:close/>
                  <a:moveTo>
                    <a:pt x="4120388" y="263017"/>
                  </a:moveTo>
                  <a:lnTo>
                    <a:pt x="4156456" y="262636"/>
                  </a:lnTo>
                  <a:lnTo>
                    <a:pt x="4156837" y="298704"/>
                  </a:lnTo>
                  <a:lnTo>
                    <a:pt x="4120769" y="299085"/>
                  </a:lnTo>
                  <a:close/>
                  <a:moveTo>
                    <a:pt x="4193032" y="298323"/>
                  </a:moveTo>
                  <a:lnTo>
                    <a:pt x="4229100" y="297942"/>
                  </a:lnTo>
                  <a:lnTo>
                    <a:pt x="4229481" y="334010"/>
                  </a:lnTo>
                  <a:lnTo>
                    <a:pt x="4193413" y="334391"/>
                  </a:lnTo>
                  <a:close/>
                  <a:moveTo>
                    <a:pt x="4265676" y="333629"/>
                  </a:moveTo>
                  <a:lnTo>
                    <a:pt x="4301744" y="333248"/>
                  </a:lnTo>
                  <a:lnTo>
                    <a:pt x="4302125" y="369316"/>
                  </a:lnTo>
                  <a:lnTo>
                    <a:pt x="4266057" y="369697"/>
                  </a:lnTo>
                  <a:close/>
                  <a:moveTo>
                    <a:pt x="4338320" y="368935"/>
                  </a:moveTo>
                  <a:lnTo>
                    <a:pt x="4374388" y="368554"/>
                  </a:lnTo>
                  <a:lnTo>
                    <a:pt x="4374769" y="404622"/>
                  </a:lnTo>
                  <a:lnTo>
                    <a:pt x="4338701" y="405003"/>
                  </a:lnTo>
                  <a:close/>
                  <a:moveTo>
                    <a:pt x="4410964" y="404241"/>
                  </a:moveTo>
                  <a:lnTo>
                    <a:pt x="4447032" y="403860"/>
                  </a:lnTo>
                  <a:lnTo>
                    <a:pt x="4447413" y="439928"/>
                  </a:lnTo>
                  <a:lnTo>
                    <a:pt x="4411345" y="440309"/>
                  </a:lnTo>
                  <a:close/>
                  <a:moveTo>
                    <a:pt x="4483608" y="439547"/>
                  </a:moveTo>
                  <a:lnTo>
                    <a:pt x="4519676" y="439166"/>
                  </a:lnTo>
                  <a:lnTo>
                    <a:pt x="4520057" y="475234"/>
                  </a:lnTo>
                  <a:lnTo>
                    <a:pt x="4483989" y="475615"/>
                  </a:lnTo>
                  <a:close/>
                  <a:moveTo>
                    <a:pt x="4556252" y="474853"/>
                  </a:moveTo>
                  <a:lnTo>
                    <a:pt x="4592320" y="474472"/>
                  </a:lnTo>
                  <a:lnTo>
                    <a:pt x="4592701" y="510540"/>
                  </a:lnTo>
                  <a:lnTo>
                    <a:pt x="4556633" y="510921"/>
                  </a:lnTo>
                  <a:close/>
                  <a:moveTo>
                    <a:pt x="4628896" y="510159"/>
                  </a:moveTo>
                  <a:lnTo>
                    <a:pt x="4664964" y="509778"/>
                  </a:lnTo>
                  <a:lnTo>
                    <a:pt x="4665345" y="545846"/>
                  </a:lnTo>
                  <a:lnTo>
                    <a:pt x="4629277" y="546227"/>
                  </a:lnTo>
                  <a:close/>
                  <a:moveTo>
                    <a:pt x="4701540" y="545465"/>
                  </a:moveTo>
                  <a:lnTo>
                    <a:pt x="4737608" y="545084"/>
                  </a:lnTo>
                  <a:lnTo>
                    <a:pt x="4737989" y="581152"/>
                  </a:lnTo>
                  <a:lnTo>
                    <a:pt x="4701921" y="581533"/>
                  </a:lnTo>
                  <a:close/>
                  <a:moveTo>
                    <a:pt x="4774184" y="580771"/>
                  </a:moveTo>
                  <a:lnTo>
                    <a:pt x="4810252" y="580390"/>
                  </a:lnTo>
                  <a:lnTo>
                    <a:pt x="4810633" y="616458"/>
                  </a:lnTo>
                  <a:lnTo>
                    <a:pt x="4774565" y="616839"/>
                  </a:lnTo>
                  <a:close/>
                  <a:moveTo>
                    <a:pt x="4846828" y="616077"/>
                  </a:moveTo>
                  <a:lnTo>
                    <a:pt x="4882896" y="615696"/>
                  </a:lnTo>
                  <a:lnTo>
                    <a:pt x="4883277" y="651764"/>
                  </a:lnTo>
                  <a:lnTo>
                    <a:pt x="4847209" y="652145"/>
                  </a:lnTo>
                  <a:close/>
                  <a:moveTo>
                    <a:pt x="4919472" y="651383"/>
                  </a:moveTo>
                  <a:lnTo>
                    <a:pt x="4955540" y="651002"/>
                  </a:lnTo>
                  <a:lnTo>
                    <a:pt x="4955921" y="687070"/>
                  </a:lnTo>
                  <a:lnTo>
                    <a:pt x="4919853" y="687451"/>
                  </a:lnTo>
                  <a:close/>
                  <a:moveTo>
                    <a:pt x="4992116" y="686689"/>
                  </a:moveTo>
                  <a:lnTo>
                    <a:pt x="5028184" y="686308"/>
                  </a:lnTo>
                  <a:lnTo>
                    <a:pt x="5028565" y="722376"/>
                  </a:lnTo>
                  <a:lnTo>
                    <a:pt x="4992497" y="722757"/>
                  </a:lnTo>
                  <a:close/>
                  <a:moveTo>
                    <a:pt x="5064760" y="721995"/>
                  </a:moveTo>
                  <a:lnTo>
                    <a:pt x="5100828" y="721614"/>
                  </a:lnTo>
                  <a:lnTo>
                    <a:pt x="5101209" y="757682"/>
                  </a:lnTo>
                  <a:lnTo>
                    <a:pt x="5065141" y="758063"/>
                  </a:lnTo>
                  <a:close/>
                  <a:moveTo>
                    <a:pt x="5137404" y="757301"/>
                  </a:moveTo>
                  <a:lnTo>
                    <a:pt x="5173472" y="756920"/>
                  </a:lnTo>
                  <a:lnTo>
                    <a:pt x="5173853" y="792988"/>
                  </a:lnTo>
                  <a:lnTo>
                    <a:pt x="5137785" y="793369"/>
                  </a:lnTo>
                  <a:close/>
                  <a:moveTo>
                    <a:pt x="5210048" y="792607"/>
                  </a:moveTo>
                  <a:lnTo>
                    <a:pt x="5246116" y="792226"/>
                  </a:lnTo>
                  <a:lnTo>
                    <a:pt x="5246497" y="828294"/>
                  </a:lnTo>
                  <a:lnTo>
                    <a:pt x="5210429" y="828675"/>
                  </a:lnTo>
                  <a:close/>
                  <a:moveTo>
                    <a:pt x="5282692" y="827913"/>
                  </a:moveTo>
                  <a:lnTo>
                    <a:pt x="5318760" y="827532"/>
                  </a:lnTo>
                  <a:lnTo>
                    <a:pt x="5319141" y="863600"/>
                  </a:lnTo>
                  <a:lnTo>
                    <a:pt x="5283073" y="863981"/>
                  </a:lnTo>
                  <a:close/>
                  <a:moveTo>
                    <a:pt x="5355336" y="863219"/>
                  </a:moveTo>
                  <a:lnTo>
                    <a:pt x="5391404" y="862838"/>
                  </a:lnTo>
                  <a:lnTo>
                    <a:pt x="5391785" y="898906"/>
                  </a:lnTo>
                  <a:lnTo>
                    <a:pt x="5355717" y="899287"/>
                  </a:lnTo>
                  <a:close/>
                  <a:moveTo>
                    <a:pt x="5427980" y="898525"/>
                  </a:moveTo>
                  <a:lnTo>
                    <a:pt x="5464048" y="898144"/>
                  </a:lnTo>
                  <a:lnTo>
                    <a:pt x="5464429" y="934212"/>
                  </a:lnTo>
                  <a:lnTo>
                    <a:pt x="5428361" y="934593"/>
                  </a:lnTo>
                  <a:close/>
                  <a:moveTo>
                    <a:pt x="5500624" y="933831"/>
                  </a:moveTo>
                  <a:lnTo>
                    <a:pt x="5536692" y="933450"/>
                  </a:lnTo>
                  <a:lnTo>
                    <a:pt x="5537073" y="969518"/>
                  </a:lnTo>
                  <a:lnTo>
                    <a:pt x="5501005" y="969899"/>
                  </a:lnTo>
                  <a:close/>
                  <a:moveTo>
                    <a:pt x="5573268" y="969137"/>
                  </a:moveTo>
                  <a:lnTo>
                    <a:pt x="5609336" y="968756"/>
                  </a:lnTo>
                  <a:lnTo>
                    <a:pt x="5609717" y="1004824"/>
                  </a:lnTo>
                  <a:lnTo>
                    <a:pt x="5573649" y="1005205"/>
                  </a:lnTo>
                  <a:close/>
                  <a:moveTo>
                    <a:pt x="5645912" y="1004443"/>
                  </a:moveTo>
                  <a:lnTo>
                    <a:pt x="5681980" y="1004062"/>
                  </a:lnTo>
                  <a:lnTo>
                    <a:pt x="5682361" y="1040130"/>
                  </a:lnTo>
                  <a:lnTo>
                    <a:pt x="5646293" y="1040511"/>
                  </a:lnTo>
                  <a:close/>
                  <a:moveTo>
                    <a:pt x="5718556" y="1039749"/>
                  </a:moveTo>
                  <a:lnTo>
                    <a:pt x="5754624" y="1039368"/>
                  </a:lnTo>
                  <a:lnTo>
                    <a:pt x="5755005" y="1075436"/>
                  </a:lnTo>
                  <a:lnTo>
                    <a:pt x="5718937" y="1075817"/>
                  </a:lnTo>
                  <a:close/>
                  <a:moveTo>
                    <a:pt x="5791200" y="1075055"/>
                  </a:moveTo>
                  <a:lnTo>
                    <a:pt x="5827268" y="1074674"/>
                  </a:lnTo>
                  <a:lnTo>
                    <a:pt x="5827649" y="1110742"/>
                  </a:lnTo>
                  <a:lnTo>
                    <a:pt x="5791581" y="1111123"/>
                  </a:lnTo>
                  <a:close/>
                  <a:moveTo>
                    <a:pt x="5863844" y="1110361"/>
                  </a:moveTo>
                  <a:lnTo>
                    <a:pt x="5899912" y="1109980"/>
                  </a:lnTo>
                  <a:lnTo>
                    <a:pt x="5900293" y="1146048"/>
                  </a:lnTo>
                  <a:lnTo>
                    <a:pt x="5864225" y="1146429"/>
                  </a:lnTo>
                  <a:close/>
                  <a:moveTo>
                    <a:pt x="5936488" y="1145667"/>
                  </a:moveTo>
                  <a:lnTo>
                    <a:pt x="5972556" y="1145286"/>
                  </a:lnTo>
                  <a:lnTo>
                    <a:pt x="5972937" y="1181354"/>
                  </a:lnTo>
                  <a:lnTo>
                    <a:pt x="5936869" y="1181735"/>
                  </a:lnTo>
                  <a:close/>
                  <a:moveTo>
                    <a:pt x="6009132" y="1180973"/>
                  </a:moveTo>
                  <a:lnTo>
                    <a:pt x="6045200" y="1180592"/>
                  </a:lnTo>
                  <a:lnTo>
                    <a:pt x="6045581" y="1216660"/>
                  </a:lnTo>
                  <a:lnTo>
                    <a:pt x="6009513" y="1217041"/>
                  </a:lnTo>
                  <a:close/>
                  <a:moveTo>
                    <a:pt x="6068568" y="25400"/>
                  </a:moveTo>
                  <a:lnTo>
                    <a:pt x="6104636" y="25019"/>
                  </a:lnTo>
                  <a:lnTo>
                    <a:pt x="6105017" y="61087"/>
                  </a:lnTo>
                  <a:lnTo>
                    <a:pt x="6068949" y="61468"/>
                  </a:lnTo>
                  <a:close/>
                  <a:moveTo>
                    <a:pt x="6141212" y="60706"/>
                  </a:moveTo>
                  <a:lnTo>
                    <a:pt x="6177280" y="60325"/>
                  </a:lnTo>
                  <a:lnTo>
                    <a:pt x="6177661" y="96393"/>
                  </a:lnTo>
                  <a:lnTo>
                    <a:pt x="6141593" y="96774"/>
                  </a:lnTo>
                  <a:close/>
                  <a:moveTo>
                    <a:pt x="6213856" y="96012"/>
                  </a:moveTo>
                  <a:lnTo>
                    <a:pt x="6249924" y="95631"/>
                  </a:lnTo>
                  <a:lnTo>
                    <a:pt x="6250305" y="131699"/>
                  </a:lnTo>
                  <a:lnTo>
                    <a:pt x="6214237" y="132080"/>
                  </a:lnTo>
                  <a:close/>
                  <a:moveTo>
                    <a:pt x="6286500" y="131318"/>
                  </a:moveTo>
                  <a:lnTo>
                    <a:pt x="6322568" y="130937"/>
                  </a:lnTo>
                  <a:lnTo>
                    <a:pt x="6322949" y="167005"/>
                  </a:lnTo>
                  <a:lnTo>
                    <a:pt x="6286881" y="167386"/>
                  </a:lnTo>
                  <a:close/>
                  <a:moveTo>
                    <a:pt x="6357493" y="22225"/>
                  </a:moveTo>
                  <a:lnTo>
                    <a:pt x="6393561" y="21844"/>
                  </a:lnTo>
                  <a:lnTo>
                    <a:pt x="6393942" y="57912"/>
                  </a:lnTo>
                  <a:lnTo>
                    <a:pt x="6357874" y="58293"/>
                  </a:lnTo>
                  <a:close/>
                  <a:moveTo>
                    <a:pt x="6430137" y="57531"/>
                  </a:moveTo>
                  <a:lnTo>
                    <a:pt x="6466205" y="57150"/>
                  </a:lnTo>
                  <a:lnTo>
                    <a:pt x="6466586" y="93218"/>
                  </a:lnTo>
                  <a:lnTo>
                    <a:pt x="6430518" y="93599"/>
                  </a:lnTo>
                  <a:close/>
                  <a:moveTo>
                    <a:pt x="6502781" y="92837"/>
                  </a:moveTo>
                  <a:lnTo>
                    <a:pt x="6538849" y="92456"/>
                  </a:lnTo>
                  <a:lnTo>
                    <a:pt x="6539230" y="128524"/>
                  </a:lnTo>
                  <a:lnTo>
                    <a:pt x="6503162" y="128905"/>
                  </a:lnTo>
                  <a:close/>
                  <a:moveTo>
                    <a:pt x="6575425" y="128143"/>
                  </a:moveTo>
                  <a:lnTo>
                    <a:pt x="6611493" y="127762"/>
                  </a:lnTo>
                  <a:lnTo>
                    <a:pt x="6611874" y="163830"/>
                  </a:lnTo>
                  <a:lnTo>
                    <a:pt x="6575806" y="164211"/>
                  </a:lnTo>
                  <a:close/>
                  <a:moveTo>
                    <a:pt x="6648069" y="163449"/>
                  </a:moveTo>
                  <a:lnTo>
                    <a:pt x="6684137" y="163068"/>
                  </a:lnTo>
                  <a:lnTo>
                    <a:pt x="6684518" y="199136"/>
                  </a:lnTo>
                  <a:lnTo>
                    <a:pt x="6648450" y="199517"/>
                  </a:lnTo>
                  <a:close/>
                  <a:moveTo>
                    <a:pt x="6720713" y="198755"/>
                  </a:moveTo>
                  <a:lnTo>
                    <a:pt x="6756781" y="198374"/>
                  </a:lnTo>
                  <a:lnTo>
                    <a:pt x="6757162" y="234442"/>
                  </a:lnTo>
                  <a:lnTo>
                    <a:pt x="6721094" y="234823"/>
                  </a:lnTo>
                  <a:close/>
                  <a:moveTo>
                    <a:pt x="6793357" y="234061"/>
                  </a:moveTo>
                  <a:lnTo>
                    <a:pt x="6829425" y="233680"/>
                  </a:lnTo>
                  <a:lnTo>
                    <a:pt x="6829806" y="269748"/>
                  </a:lnTo>
                  <a:lnTo>
                    <a:pt x="6793738" y="270129"/>
                  </a:lnTo>
                  <a:close/>
                  <a:moveTo>
                    <a:pt x="6866001" y="269367"/>
                  </a:moveTo>
                  <a:lnTo>
                    <a:pt x="6902069" y="268986"/>
                  </a:lnTo>
                  <a:lnTo>
                    <a:pt x="6902450" y="305054"/>
                  </a:lnTo>
                  <a:lnTo>
                    <a:pt x="6866382" y="305435"/>
                  </a:lnTo>
                  <a:close/>
                  <a:moveTo>
                    <a:pt x="6938645" y="304673"/>
                  </a:moveTo>
                  <a:lnTo>
                    <a:pt x="6974713" y="304292"/>
                  </a:lnTo>
                  <a:lnTo>
                    <a:pt x="6975094" y="340360"/>
                  </a:lnTo>
                  <a:lnTo>
                    <a:pt x="6939026" y="340741"/>
                  </a:lnTo>
                  <a:close/>
                  <a:moveTo>
                    <a:pt x="7011289" y="339979"/>
                  </a:moveTo>
                  <a:lnTo>
                    <a:pt x="7047357" y="339598"/>
                  </a:lnTo>
                  <a:lnTo>
                    <a:pt x="7047738" y="375666"/>
                  </a:lnTo>
                  <a:lnTo>
                    <a:pt x="7011670" y="376047"/>
                  </a:lnTo>
                  <a:close/>
                  <a:moveTo>
                    <a:pt x="7083933" y="375285"/>
                  </a:moveTo>
                  <a:lnTo>
                    <a:pt x="7120001" y="374904"/>
                  </a:lnTo>
                  <a:lnTo>
                    <a:pt x="7120382" y="410972"/>
                  </a:lnTo>
                  <a:lnTo>
                    <a:pt x="7084314" y="411353"/>
                  </a:lnTo>
                  <a:close/>
                  <a:moveTo>
                    <a:pt x="7156577" y="410591"/>
                  </a:moveTo>
                  <a:lnTo>
                    <a:pt x="7192645" y="410210"/>
                  </a:lnTo>
                  <a:lnTo>
                    <a:pt x="7193026" y="446278"/>
                  </a:lnTo>
                  <a:lnTo>
                    <a:pt x="7156958" y="446659"/>
                  </a:lnTo>
                  <a:close/>
                  <a:moveTo>
                    <a:pt x="7229221" y="445897"/>
                  </a:moveTo>
                  <a:lnTo>
                    <a:pt x="7265289" y="445516"/>
                  </a:lnTo>
                  <a:lnTo>
                    <a:pt x="7265670" y="481584"/>
                  </a:lnTo>
                  <a:lnTo>
                    <a:pt x="7229602" y="481965"/>
                  </a:lnTo>
                  <a:close/>
                  <a:moveTo>
                    <a:pt x="7301865" y="481203"/>
                  </a:moveTo>
                  <a:lnTo>
                    <a:pt x="7332853" y="11684"/>
                  </a:lnTo>
                  <a:lnTo>
                    <a:pt x="7333234" y="47752"/>
                  </a:lnTo>
                  <a:lnTo>
                    <a:pt x="7297166" y="48133"/>
                  </a:lnTo>
                  <a:close/>
                  <a:moveTo>
                    <a:pt x="7369429" y="47371"/>
                  </a:moveTo>
                  <a:lnTo>
                    <a:pt x="7405496" y="46990"/>
                  </a:lnTo>
                  <a:lnTo>
                    <a:pt x="7405878" y="83058"/>
                  </a:lnTo>
                  <a:lnTo>
                    <a:pt x="7369810" y="83439"/>
                  </a:lnTo>
                  <a:close/>
                  <a:moveTo>
                    <a:pt x="7442073" y="82677"/>
                  </a:moveTo>
                  <a:lnTo>
                    <a:pt x="7477252" y="10160"/>
                  </a:lnTo>
                  <a:lnTo>
                    <a:pt x="7477633" y="46228"/>
                  </a:lnTo>
                  <a:lnTo>
                    <a:pt x="7441565" y="46609"/>
                  </a:lnTo>
                  <a:close/>
                  <a:moveTo>
                    <a:pt x="7513828" y="45847"/>
                  </a:moveTo>
                  <a:lnTo>
                    <a:pt x="7549895" y="45466"/>
                  </a:lnTo>
                  <a:lnTo>
                    <a:pt x="7550277" y="81534"/>
                  </a:lnTo>
                  <a:lnTo>
                    <a:pt x="7514208" y="81915"/>
                  </a:lnTo>
                  <a:close/>
                  <a:moveTo>
                    <a:pt x="7585710" y="8890"/>
                  </a:moveTo>
                  <a:lnTo>
                    <a:pt x="7621779" y="8509"/>
                  </a:lnTo>
                  <a:lnTo>
                    <a:pt x="7622159" y="44577"/>
                  </a:lnTo>
                  <a:lnTo>
                    <a:pt x="7586092" y="44958"/>
                  </a:lnTo>
                  <a:close/>
                  <a:moveTo>
                    <a:pt x="7658354" y="44196"/>
                  </a:moveTo>
                  <a:lnTo>
                    <a:pt x="7694422" y="43815"/>
                  </a:lnTo>
                  <a:lnTo>
                    <a:pt x="7694804" y="79883"/>
                  </a:lnTo>
                  <a:lnTo>
                    <a:pt x="7658735" y="80264"/>
                  </a:lnTo>
                  <a:close/>
                  <a:moveTo>
                    <a:pt x="7730998" y="79502"/>
                  </a:moveTo>
                  <a:lnTo>
                    <a:pt x="7767067" y="79121"/>
                  </a:lnTo>
                  <a:lnTo>
                    <a:pt x="7767447" y="115189"/>
                  </a:lnTo>
                  <a:lnTo>
                    <a:pt x="7731379" y="115570"/>
                  </a:lnTo>
                  <a:close/>
                  <a:moveTo>
                    <a:pt x="7803642" y="114808"/>
                  </a:moveTo>
                  <a:lnTo>
                    <a:pt x="7839710" y="114427"/>
                  </a:lnTo>
                  <a:lnTo>
                    <a:pt x="7840092" y="150495"/>
                  </a:lnTo>
                  <a:lnTo>
                    <a:pt x="7804023" y="150876"/>
                  </a:lnTo>
                  <a:close/>
                  <a:moveTo>
                    <a:pt x="7876286" y="150114"/>
                  </a:moveTo>
                  <a:lnTo>
                    <a:pt x="7910703" y="5461"/>
                  </a:lnTo>
                  <a:lnTo>
                    <a:pt x="7911084" y="41529"/>
                  </a:lnTo>
                  <a:lnTo>
                    <a:pt x="7875016" y="41910"/>
                  </a:lnTo>
                  <a:close/>
                  <a:moveTo>
                    <a:pt x="7946898" y="5080"/>
                  </a:moveTo>
                  <a:lnTo>
                    <a:pt x="7982967" y="4699"/>
                  </a:lnTo>
                  <a:lnTo>
                    <a:pt x="7983347" y="40767"/>
                  </a:lnTo>
                  <a:lnTo>
                    <a:pt x="7947280" y="41148"/>
                  </a:lnTo>
                  <a:close/>
                  <a:moveTo>
                    <a:pt x="8019542" y="40386"/>
                  </a:moveTo>
                  <a:lnTo>
                    <a:pt x="8055229" y="3810"/>
                  </a:lnTo>
                  <a:lnTo>
                    <a:pt x="8055610" y="39878"/>
                  </a:lnTo>
                  <a:lnTo>
                    <a:pt x="8019542" y="40259"/>
                  </a:lnTo>
                  <a:close/>
                  <a:moveTo>
                    <a:pt x="8091805" y="39497"/>
                  </a:moveTo>
                  <a:lnTo>
                    <a:pt x="8127873" y="39116"/>
                  </a:lnTo>
                  <a:lnTo>
                    <a:pt x="8128254" y="75184"/>
                  </a:lnTo>
                  <a:lnTo>
                    <a:pt x="8092186" y="75565"/>
                  </a:lnTo>
                  <a:close/>
                  <a:moveTo>
                    <a:pt x="8164449" y="74803"/>
                  </a:moveTo>
                  <a:lnTo>
                    <a:pt x="8200517" y="74422"/>
                  </a:lnTo>
                  <a:lnTo>
                    <a:pt x="8200898" y="110490"/>
                  </a:lnTo>
                  <a:lnTo>
                    <a:pt x="8164830" y="110871"/>
                  </a:lnTo>
                  <a:close/>
                  <a:moveTo>
                    <a:pt x="8235823" y="1905"/>
                  </a:moveTo>
                  <a:lnTo>
                    <a:pt x="8271892" y="1524"/>
                  </a:lnTo>
                  <a:lnTo>
                    <a:pt x="8272272" y="37592"/>
                  </a:lnTo>
                  <a:lnTo>
                    <a:pt x="8236205" y="37973"/>
                  </a:lnTo>
                  <a:close/>
                  <a:moveTo>
                    <a:pt x="8308467" y="37211"/>
                  </a:moveTo>
                  <a:lnTo>
                    <a:pt x="8344535" y="36830"/>
                  </a:lnTo>
                  <a:lnTo>
                    <a:pt x="8344917" y="72898"/>
                  </a:lnTo>
                  <a:lnTo>
                    <a:pt x="8308848" y="73279"/>
                  </a:lnTo>
                  <a:close/>
                  <a:moveTo>
                    <a:pt x="8381111" y="72517"/>
                  </a:moveTo>
                  <a:lnTo>
                    <a:pt x="8411718" y="0"/>
                  </a:lnTo>
                  <a:lnTo>
                    <a:pt x="8412099" y="36068"/>
                  </a:lnTo>
                  <a:lnTo>
                    <a:pt x="8380730" y="36449"/>
                  </a:lnTo>
                  <a:close/>
                  <a:moveTo>
                    <a:pt x="0" y="91059"/>
                  </a:moveTo>
                  <a:lnTo>
                    <a:pt x="36068" y="90678"/>
                  </a:lnTo>
                  <a:lnTo>
                    <a:pt x="36449" y="126746"/>
                  </a:lnTo>
                  <a:lnTo>
                    <a:pt x="381" y="127127"/>
                  </a:lnTo>
                  <a:close/>
                </a:path>
              </a:pathLst>
            </a:custGeom>
            <a:solidFill>
              <a:srgbClr val="C0C0C0"/>
            </a:solidFill>
          </p:spPr>
        </p:sp>
      </p:grpSp>
      <p:grpSp>
        <p:nvGrpSpPr>
          <p:cNvPr name="Group 66" id="66"/>
          <p:cNvGrpSpPr/>
          <p:nvPr/>
        </p:nvGrpSpPr>
        <p:grpSpPr>
          <a:xfrm rot="0">
            <a:off x="1226324" y="4249328"/>
            <a:ext cx="6335887" cy="95392"/>
            <a:chOff x="0" y="0"/>
            <a:chExt cx="8447849" cy="127189"/>
          </a:xfrm>
        </p:grpSpPr>
        <p:sp>
          <p:nvSpPr>
            <p:cNvPr name="Freeform 67" id="67"/>
            <p:cNvSpPr/>
            <p:nvPr/>
          </p:nvSpPr>
          <p:spPr>
            <a:xfrm flipH="false" flipV="false" rot="0">
              <a:off x="17907" y="0"/>
              <a:ext cx="8412099" cy="1217041"/>
            </a:xfrm>
            <a:custGeom>
              <a:avLst/>
              <a:gdLst/>
              <a:ahLst/>
              <a:cxnLst/>
              <a:rect r="r" b="b" t="t" l="l"/>
              <a:pathLst>
                <a:path h="1217041" w="8412099">
                  <a:moveTo>
                    <a:pt x="72263" y="90297"/>
                  </a:moveTo>
                  <a:lnTo>
                    <a:pt x="108331" y="89916"/>
                  </a:lnTo>
                  <a:lnTo>
                    <a:pt x="108712" y="125984"/>
                  </a:lnTo>
                  <a:lnTo>
                    <a:pt x="72644" y="126365"/>
                  </a:lnTo>
                  <a:close/>
                  <a:moveTo>
                    <a:pt x="144907" y="125603"/>
                  </a:moveTo>
                  <a:lnTo>
                    <a:pt x="180975" y="125222"/>
                  </a:lnTo>
                  <a:lnTo>
                    <a:pt x="181356" y="161290"/>
                  </a:lnTo>
                  <a:lnTo>
                    <a:pt x="145288" y="161671"/>
                  </a:lnTo>
                  <a:close/>
                  <a:moveTo>
                    <a:pt x="217551" y="160909"/>
                  </a:moveTo>
                  <a:lnTo>
                    <a:pt x="253619" y="160528"/>
                  </a:lnTo>
                  <a:lnTo>
                    <a:pt x="254000" y="196596"/>
                  </a:lnTo>
                  <a:lnTo>
                    <a:pt x="217932" y="196977"/>
                  </a:lnTo>
                  <a:close/>
                  <a:moveTo>
                    <a:pt x="290195" y="196215"/>
                  </a:moveTo>
                  <a:lnTo>
                    <a:pt x="326263" y="195834"/>
                  </a:lnTo>
                  <a:lnTo>
                    <a:pt x="326644" y="231902"/>
                  </a:lnTo>
                  <a:lnTo>
                    <a:pt x="290576" y="232283"/>
                  </a:lnTo>
                  <a:close/>
                  <a:moveTo>
                    <a:pt x="362839" y="231521"/>
                  </a:moveTo>
                  <a:lnTo>
                    <a:pt x="398907" y="231140"/>
                  </a:lnTo>
                  <a:lnTo>
                    <a:pt x="399288" y="267208"/>
                  </a:lnTo>
                  <a:lnTo>
                    <a:pt x="363220" y="267589"/>
                  </a:lnTo>
                  <a:close/>
                  <a:moveTo>
                    <a:pt x="435483" y="266827"/>
                  </a:moveTo>
                  <a:lnTo>
                    <a:pt x="471551" y="266446"/>
                  </a:lnTo>
                  <a:lnTo>
                    <a:pt x="471932" y="302514"/>
                  </a:lnTo>
                  <a:lnTo>
                    <a:pt x="435864" y="302895"/>
                  </a:lnTo>
                  <a:close/>
                  <a:moveTo>
                    <a:pt x="508127" y="302133"/>
                  </a:moveTo>
                  <a:lnTo>
                    <a:pt x="544195" y="301752"/>
                  </a:lnTo>
                  <a:lnTo>
                    <a:pt x="544576" y="337820"/>
                  </a:lnTo>
                  <a:lnTo>
                    <a:pt x="508508" y="338201"/>
                  </a:lnTo>
                  <a:close/>
                  <a:moveTo>
                    <a:pt x="580771" y="337439"/>
                  </a:moveTo>
                  <a:lnTo>
                    <a:pt x="616839" y="337058"/>
                  </a:lnTo>
                  <a:lnTo>
                    <a:pt x="617220" y="373126"/>
                  </a:lnTo>
                  <a:lnTo>
                    <a:pt x="581152" y="373507"/>
                  </a:lnTo>
                  <a:close/>
                  <a:moveTo>
                    <a:pt x="653415" y="372745"/>
                  </a:moveTo>
                  <a:lnTo>
                    <a:pt x="689483" y="372364"/>
                  </a:lnTo>
                  <a:lnTo>
                    <a:pt x="689864" y="408432"/>
                  </a:lnTo>
                  <a:lnTo>
                    <a:pt x="653796" y="408813"/>
                  </a:lnTo>
                  <a:close/>
                  <a:moveTo>
                    <a:pt x="726059" y="408051"/>
                  </a:moveTo>
                  <a:lnTo>
                    <a:pt x="762127" y="407670"/>
                  </a:lnTo>
                  <a:lnTo>
                    <a:pt x="762508" y="443738"/>
                  </a:lnTo>
                  <a:lnTo>
                    <a:pt x="726440" y="444119"/>
                  </a:lnTo>
                  <a:close/>
                  <a:moveTo>
                    <a:pt x="798703" y="443357"/>
                  </a:moveTo>
                  <a:lnTo>
                    <a:pt x="834771" y="442976"/>
                  </a:lnTo>
                  <a:lnTo>
                    <a:pt x="835152" y="479044"/>
                  </a:lnTo>
                  <a:lnTo>
                    <a:pt x="799084" y="479425"/>
                  </a:lnTo>
                  <a:close/>
                  <a:moveTo>
                    <a:pt x="871347" y="478663"/>
                  </a:moveTo>
                  <a:lnTo>
                    <a:pt x="907415" y="478282"/>
                  </a:lnTo>
                  <a:lnTo>
                    <a:pt x="907796" y="514350"/>
                  </a:lnTo>
                  <a:lnTo>
                    <a:pt x="871728" y="514731"/>
                  </a:lnTo>
                  <a:close/>
                  <a:moveTo>
                    <a:pt x="943991" y="513969"/>
                  </a:moveTo>
                  <a:lnTo>
                    <a:pt x="980059" y="513588"/>
                  </a:lnTo>
                  <a:lnTo>
                    <a:pt x="980440" y="549656"/>
                  </a:lnTo>
                  <a:lnTo>
                    <a:pt x="944372" y="550037"/>
                  </a:lnTo>
                  <a:close/>
                  <a:moveTo>
                    <a:pt x="1016635" y="549275"/>
                  </a:moveTo>
                  <a:lnTo>
                    <a:pt x="1052703" y="548894"/>
                  </a:lnTo>
                  <a:lnTo>
                    <a:pt x="1053084" y="584962"/>
                  </a:lnTo>
                  <a:lnTo>
                    <a:pt x="1017016" y="585343"/>
                  </a:lnTo>
                  <a:close/>
                  <a:moveTo>
                    <a:pt x="1089279" y="584581"/>
                  </a:moveTo>
                  <a:lnTo>
                    <a:pt x="1125347" y="584200"/>
                  </a:lnTo>
                  <a:lnTo>
                    <a:pt x="1125728" y="620268"/>
                  </a:lnTo>
                  <a:lnTo>
                    <a:pt x="1089660" y="620649"/>
                  </a:lnTo>
                  <a:close/>
                  <a:moveTo>
                    <a:pt x="1161923" y="619887"/>
                  </a:moveTo>
                  <a:lnTo>
                    <a:pt x="1197991" y="619506"/>
                  </a:lnTo>
                  <a:lnTo>
                    <a:pt x="1192403" y="114300"/>
                  </a:lnTo>
                  <a:lnTo>
                    <a:pt x="1156335" y="114681"/>
                  </a:lnTo>
                  <a:close/>
                  <a:moveTo>
                    <a:pt x="1228598" y="113919"/>
                  </a:moveTo>
                  <a:lnTo>
                    <a:pt x="1264666" y="113538"/>
                  </a:lnTo>
                  <a:lnTo>
                    <a:pt x="1265047" y="149606"/>
                  </a:lnTo>
                  <a:lnTo>
                    <a:pt x="1228979" y="149987"/>
                  </a:lnTo>
                  <a:close/>
                  <a:moveTo>
                    <a:pt x="1301242" y="149225"/>
                  </a:moveTo>
                  <a:lnTo>
                    <a:pt x="1337310" y="148844"/>
                  </a:lnTo>
                  <a:lnTo>
                    <a:pt x="1337691" y="184912"/>
                  </a:lnTo>
                  <a:lnTo>
                    <a:pt x="1301623" y="185293"/>
                  </a:lnTo>
                  <a:close/>
                  <a:moveTo>
                    <a:pt x="1372616" y="76200"/>
                  </a:moveTo>
                  <a:lnTo>
                    <a:pt x="1408684" y="75819"/>
                  </a:lnTo>
                  <a:lnTo>
                    <a:pt x="1409065" y="111887"/>
                  </a:lnTo>
                  <a:lnTo>
                    <a:pt x="1372997" y="112268"/>
                  </a:lnTo>
                  <a:close/>
                  <a:moveTo>
                    <a:pt x="1445260" y="111506"/>
                  </a:moveTo>
                  <a:lnTo>
                    <a:pt x="1481328" y="111125"/>
                  </a:lnTo>
                  <a:lnTo>
                    <a:pt x="1481709" y="147193"/>
                  </a:lnTo>
                  <a:lnTo>
                    <a:pt x="1445641" y="147574"/>
                  </a:lnTo>
                  <a:close/>
                  <a:moveTo>
                    <a:pt x="1517904" y="146812"/>
                  </a:moveTo>
                  <a:lnTo>
                    <a:pt x="1553972" y="146431"/>
                  </a:lnTo>
                  <a:lnTo>
                    <a:pt x="1554353" y="182499"/>
                  </a:lnTo>
                  <a:lnTo>
                    <a:pt x="1518285" y="182880"/>
                  </a:lnTo>
                  <a:close/>
                  <a:moveTo>
                    <a:pt x="1590548" y="182118"/>
                  </a:moveTo>
                  <a:lnTo>
                    <a:pt x="1626616" y="181737"/>
                  </a:lnTo>
                  <a:lnTo>
                    <a:pt x="1626997" y="217805"/>
                  </a:lnTo>
                  <a:lnTo>
                    <a:pt x="1590929" y="218186"/>
                  </a:lnTo>
                  <a:close/>
                  <a:moveTo>
                    <a:pt x="1663192" y="217424"/>
                  </a:moveTo>
                  <a:lnTo>
                    <a:pt x="1699260" y="217043"/>
                  </a:lnTo>
                  <a:lnTo>
                    <a:pt x="1699641" y="253111"/>
                  </a:lnTo>
                  <a:lnTo>
                    <a:pt x="1663573" y="253492"/>
                  </a:lnTo>
                  <a:close/>
                  <a:moveTo>
                    <a:pt x="1735836" y="252730"/>
                  </a:moveTo>
                  <a:lnTo>
                    <a:pt x="1771904" y="252349"/>
                  </a:lnTo>
                  <a:lnTo>
                    <a:pt x="1772285" y="288417"/>
                  </a:lnTo>
                  <a:lnTo>
                    <a:pt x="1736217" y="288798"/>
                  </a:lnTo>
                  <a:close/>
                  <a:moveTo>
                    <a:pt x="1808480" y="288036"/>
                  </a:moveTo>
                  <a:lnTo>
                    <a:pt x="1844548" y="287655"/>
                  </a:lnTo>
                  <a:lnTo>
                    <a:pt x="1844929" y="323723"/>
                  </a:lnTo>
                  <a:lnTo>
                    <a:pt x="1808861" y="324104"/>
                  </a:lnTo>
                  <a:close/>
                  <a:moveTo>
                    <a:pt x="1881124" y="323342"/>
                  </a:moveTo>
                  <a:lnTo>
                    <a:pt x="1917192" y="322961"/>
                  </a:lnTo>
                  <a:lnTo>
                    <a:pt x="1917573" y="359029"/>
                  </a:lnTo>
                  <a:lnTo>
                    <a:pt x="1881505" y="359410"/>
                  </a:lnTo>
                  <a:close/>
                  <a:moveTo>
                    <a:pt x="1950593" y="69977"/>
                  </a:moveTo>
                  <a:lnTo>
                    <a:pt x="1986661" y="69596"/>
                  </a:lnTo>
                  <a:lnTo>
                    <a:pt x="1987042" y="105664"/>
                  </a:lnTo>
                  <a:lnTo>
                    <a:pt x="1950974" y="106045"/>
                  </a:lnTo>
                  <a:close/>
                  <a:moveTo>
                    <a:pt x="2023237" y="105283"/>
                  </a:moveTo>
                  <a:lnTo>
                    <a:pt x="2059305" y="104902"/>
                  </a:lnTo>
                  <a:lnTo>
                    <a:pt x="2059686" y="140970"/>
                  </a:lnTo>
                  <a:lnTo>
                    <a:pt x="2023618" y="141351"/>
                  </a:lnTo>
                  <a:close/>
                  <a:moveTo>
                    <a:pt x="2095881" y="140589"/>
                  </a:moveTo>
                  <a:lnTo>
                    <a:pt x="2131949" y="140208"/>
                  </a:lnTo>
                  <a:lnTo>
                    <a:pt x="2132330" y="176276"/>
                  </a:lnTo>
                  <a:lnTo>
                    <a:pt x="2096262" y="176657"/>
                  </a:lnTo>
                  <a:close/>
                  <a:moveTo>
                    <a:pt x="2168525" y="175895"/>
                  </a:moveTo>
                  <a:lnTo>
                    <a:pt x="2204593" y="175514"/>
                  </a:lnTo>
                  <a:lnTo>
                    <a:pt x="2204974" y="211582"/>
                  </a:lnTo>
                  <a:lnTo>
                    <a:pt x="2168906" y="211963"/>
                  </a:lnTo>
                  <a:close/>
                  <a:moveTo>
                    <a:pt x="2241169" y="211201"/>
                  </a:moveTo>
                  <a:lnTo>
                    <a:pt x="2277237" y="210820"/>
                  </a:lnTo>
                  <a:lnTo>
                    <a:pt x="2277618" y="246888"/>
                  </a:lnTo>
                  <a:lnTo>
                    <a:pt x="2241550" y="247269"/>
                  </a:lnTo>
                  <a:close/>
                  <a:moveTo>
                    <a:pt x="2313813" y="246507"/>
                  </a:moveTo>
                  <a:lnTo>
                    <a:pt x="2349881" y="246126"/>
                  </a:lnTo>
                  <a:lnTo>
                    <a:pt x="2350262" y="282194"/>
                  </a:lnTo>
                  <a:lnTo>
                    <a:pt x="2314194" y="282575"/>
                  </a:lnTo>
                  <a:close/>
                  <a:moveTo>
                    <a:pt x="2386457" y="281813"/>
                  </a:moveTo>
                  <a:lnTo>
                    <a:pt x="2422525" y="281432"/>
                  </a:lnTo>
                  <a:lnTo>
                    <a:pt x="2422906" y="317500"/>
                  </a:lnTo>
                  <a:lnTo>
                    <a:pt x="2386838" y="317881"/>
                  </a:lnTo>
                  <a:close/>
                  <a:moveTo>
                    <a:pt x="2459101" y="317119"/>
                  </a:moveTo>
                  <a:lnTo>
                    <a:pt x="2495169" y="316738"/>
                  </a:lnTo>
                  <a:lnTo>
                    <a:pt x="2495550" y="352806"/>
                  </a:lnTo>
                  <a:lnTo>
                    <a:pt x="2459482" y="353187"/>
                  </a:lnTo>
                  <a:close/>
                  <a:moveTo>
                    <a:pt x="2531745" y="352425"/>
                  </a:moveTo>
                  <a:lnTo>
                    <a:pt x="2567813" y="352044"/>
                  </a:lnTo>
                  <a:lnTo>
                    <a:pt x="2568194" y="388112"/>
                  </a:lnTo>
                  <a:lnTo>
                    <a:pt x="2532126" y="388493"/>
                  </a:lnTo>
                  <a:close/>
                  <a:moveTo>
                    <a:pt x="2604389" y="387731"/>
                  </a:moveTo>
                  <a:lnTo>
                    <a:pt x="2640457" y="387350"/>
                  </a:lnTo>
                  <a:lnTo>
                    <a:pt x="2640838" y="423418"/>
                  </a:lnTo>
                  <a:lnTo>
                    <a:pt x="2604770" y="423799"/>
                  </a:lnTo>
                  <a:close/>
                  <a:moveTo>
                    <a:pt x="2677033" y="423037"/>
                  </a:moveTo>
                  <a:lnTo>
                    <a:pt x="2713101" y="422656"/>
                  </a:lnTo>
                  <a:lnTo>
                    <a:pt x="2713482" y="458724"/>
                  </a:lnTo>
                  <a:lnTo>
                    <a:pt x="2677414" y="459105"/>
                  </a:lnTo>
                  <a:close/>
                  <a:moveTo>
                    <a:pt x="2749677" y="458343"/>
                  </a:moveTo>
                  <a:lnTo>
                    <a:pt x="2785745" y="457962"/>
                  </a:lnTo>
                  <a:lnTo>
                    <a:pt x="2786126" y="494030"/>
                  </a:lnTo>
                  <a:lnTo>
                    <a:pt x="2750058" y="494411"/>
                  </a:lnTo>
                  <a:close/>
                  <a:moveTo>
                    <a:pt x="2822321" y="493649"/>
                  </a:moveTo>
                  <a:lnTo>
                    <a:pt x="2858389" y="493268"/>
                  </a:lnTo>
                  <a:lnTo>
                    <a:pt x="2858770" y="529336"/>
                  </a:lnTo>
                  <a:lnTo>
                    <a:pt x="2822702" y="529717"/>
                  </a:lnTo>
                  <a:close/>
                  <a:moveTo>
                    <a:pt x="2894965" y="528955"/>
                  </a:moveTo>
                  <a:lnTo>
                    <a:pt x="2931033" y="528574"/>
                  </a:lnTo>
                  <a:lnTo>
                    <a:pt x="2931414" y="564642"/>
                  </a:lnTo>
                  <a:lnTo>
                    <a:pt x="2895346" y="565023"/>
                  </a:lnTo>
                  <a:close/>
                  <a:moveTo>
                    <a:pt x="2967609" y="564261"/>
                  </a:moveTo>
                  <a:lnTo>
                    <a:pt x="3003677" y="563880"/>
                  </a:lnTo>
                  <a:lnTo>
                    <a:pt x="3004058" y="599948"/>
                  </a:lnTo>
                  <a:lnTo>
                    <a:pt x="2967990" y="600329"/>
                  </a:lnTo>
                  <a:close/>
                  <a:moveTo>
                    <a:pt x="3040253" y="599567"/>
                  </a:moveTo>
                  <a:lnTo>
                    <a:pt x="3076321" y="599186"/>
                  </a:lnTo>
                  <a:lnTo>
                    <a:pt x="3076702" y="635254"/>
                  </a:lnTo>
                  <a:lnTo>
                    <a:pt x="3040634" y="635635"/>
                  </a:lnTo>
                  <a:close/>
                  <a:moveTo>
                    <a:pt x="3112897" y="634873"/>
                  </a:moveTo>
                  <a:lnTo>
                    <a:pt x="3148965" y="634492"/>
                  </a:lnTo>
                  <a:lnTo>
                    <a:pt x="3149346" y="670560"/>
                  </a:lnTo>
                  <a:lnTo>
                    <a:pt x="3113278" y="670941"/>
                  </a:lnTo>
                  <a:close/>
                  <a:moveTo>
                    <a:pt x="3185541" y="670179"/>
                  </a:moveTo>
                  <a:lnTo>
                    <a:pt x="3221609" y="669798"/>
                  </a:lnTo>
                  <a:lnTo>
                    <a:pt x="3221990" y="705866"/>
                  </a:lnTo>
                  <a:lnTo>
                    <a:pt x="3185922" y="706247"/>
                  </a:lnTo>
                  <a:close/>
                  <a:moveTo>
                    <a:pt x="3258185" y="705485"/>
                  </a:moveTo>
                  <a:lnTo>
                    <a:pt x="3294253" y="705104"/>
                  </a:lnTo>
                  <a:lnTo>
                    <a:pt x="3294634" y="741172"/>
                  </a:lnTo>
                  <a:lnTo>
                    <a:pt x="3258566" y="741553"/>
                  </a:lnTo>
                  <a:close/>
                  <a:moveTo>
                    <a:pt x="3330829" y="740791"/>
                  </a:moveTo>
                  <a:lnTo>
                    <a:pt x="3366897" y="740410"/>
                  </a:lnTo>
                  <a:lnTo>
                    <a:pt x="3367278" y="776478"/>
                  </a:lnTo>
                  <a:lnTo>
                    <a:pt x="3331210" y="776859"/>
                  </a:lnTo>
                  <a:close/>
                  <a:moveTo>
                    <a:pt x="3403473" y="776097"/>
                  </a:moveTo>
                  <a:lnTo>
                    <a:pt x="3439541" y="775716"/>
                  </a:lnTo>
                  <a:lnTo>
                    <a:pt x="3439922" y="811784"/>
                  </a:lnTo>
                  <a:lnTo>
                    <a:pt x="3403854" y="812165"/>
                  </a:lnTo>
                  <a:close/>
                  <a:moveTo>
                    <a:pt x="3476117" y="811403"/>
                  </a:moveTo>
                  <a:lnTo>
                    <a:pt x="3512185" y="811022"/>
                  </a:lnTo>
                  <a:lnTo>
                    <a:pt x="3512566" y="847090"/>
                  </a:lnTo>
                  <a:lnTo>
                    <a:pt x="3476498" y="847471"/>
                  </a:lnTo>
                  <a:close/>
                  <a:moveTo>
                    <a:pt x="3548761" y="846709"/>
                  </a:moveTo>
                  <a:lnTo>
                    <a:pt x="3584829" y="846328"/>
                  </a:lnTo>
                  <a:lnTo>
                    <a:pt x="3585210" y="882396"/>
                  </a:lnTo>
                  <a:lnTo>
                    <a:pt x="3549142" y="882777"/>
                  </a:lnTo>
                  <a:close/>
                  <a:moveTo>
                    <a:pt x="3621405" y="882015"/>
                  </a:moveTo>
                  <a:lnTo>
                    <a:pt x="3657473" y="881634"/>
                  </a:lnTo>
                  <a:lnTo>
                    <a:pt x="3657854" y="917702"/>
                  </a:lnTo>
                  <a:lnTo>
                    <a:pt x="3621786" y="918083"/>
                  </a:lnTo>
                  <a:close/>
                  <a:moveTo>
                    <a:pt x="3694049" y="917321"/>
                  </a:moveTo>
                  <a:lnTo>
                    <a:pt x="3720592" y="50800"/>
                  </a:lnTo>
                  <a:lnTo>
                    <a:pt x="3720973" y="86868"/>
                  </a:lnTo>
                  <a:lnTo>
                    <a:pt x="3684905" y="87249"/>
                  </a:lnTo>
                  <a:close/>
                  <a:moveTo>
                    <a:pt x="3757168" y="86487"/>
                  </a:moveTo>
                  <a:lnTo>
                    <a:pt x="3793236" y="86106"/>
                  </a:lnTo>
                  <a:lnTo>
                    <a:pt x="3793617" y="122174"/>
                  </a:lnTo>
                  <a:lnTo>
                    <a:pt x="3757549" y="122555"/>
                  </a:lnTo>
                  <a:close/>
                  <a:moveTo>
                    <a:pt x="3829812" y="121793"/>
                  </a:moveTo>
                  <a:lnTo>
                    <a:pt x="3865880" y="121412"/>
                  </a:lnTo>
                  <a:lnTo>
                    <a:pt x="3866261" y="157480"/>
                  </a:lnTo>
                  <a:lnTo>
                    <a:pt x="3830193" y="157861"/>
                  </a:lnTo>
                  <a:close/>
                  <a:moveTo>
                    <a:pt x="3902456" y="157099"/>
                  </a:moveTo>
                  <a:lnTo>
                    <a:pt x="3938524" y="156718"/>
                  </a:lnTo>
                  <a:lnTo>
                    <a:pt x="3938905" y="192786"/>
                  </a:lnTo>
                  <a:lnTo>
                    <a:pt x="3902837" y="193167"/>
                  </a:lnTo>
                  <a:close/>
                  <a:moveTo>
                    <a:pt x="3975100" y="192405"/>
                  </a:moveTo>
                  <a:lnTo>
                    <a:pt x="4011168" y="192024"/>
                  </a:lnTo>
                  <a:lnTo>
                    <a:pt x="4011549" y="228092"/>
                  </a:lnTo>
                  <a:lnTo>
                    <a:pt x="3975481" y="228473"/>
                  </a:lnTo>
                  <a:close/>
                  <a:moveTo>
                    <a:pt x="4047744" y="227711"/>
                  </a:moveTo>
                  <a:lnTo>
                    <a:pt x="4083812" y="227330"/>
                  </a:lnTo>
                  <a:lnTo>
                    <a:pt x="4084193" y="263398"/>
                  </a:lnTo>
                  <a:lnTo>
                    <a:pt x="4048125" y="263779"/>
                  </a:lnTo>
                  <a:close/>
                  <a:moveTo>
                    <a:pt x="4120388" y="263017"/>
                  </a:moveTo>
                  <a:lnTo>
                    <a:pt x="4156456" y="262636"/>
                  </a:lnTo>
                  <a:lnTo>
                    <a:pt x="4156837" y="298704"/>
                  </a:lnTo>
                  <a:lnTo>
                    <a:pt x="4120769" y="299085"/>
                  </a:lnTo>
                  <a:close/>
                  <a:moveTo>
                    <a:pt x="4193032" y="298323"/>
                  </a:moveTo>
                  <a:lnTo>
                    <a:pt x="4229100" y="297942"/>
                  </a:lnTo>
                  <a:lnTo>
                    <a:pt x="4229481" y="334010"/>
                  </a:lnTo>
                  <a:lnTo>
                    <a:pt x="4193413" y="334391"/>
                  </a:lnTo>
                  <a:close/>
                  <a:moveTo>
                    <a:pt x="4265676" y="333629"/>
                  </a:moveTo>
                  <a:lnTo>
                    <a:pt x="4301744" y="333248"/>
                  </a:lnTo>
                  <a:lnTo>
                    <a:pt x="4302125" y="369316"/>
                  </a:lnTo>
                  <a:lnTo>
                    <a:pt x="4266057" y="369697"/>
                  </a:lnTo>
                  <a:close/>
                  <a:moveTo>
                    <a:pt x="4338320" y="368935"/>
                  </a:moveTo>
                  <a:lnTo>
                    <a:pt x="4374388" y="368554"/>
                  </a:lnTo>
                  <a:lnTo>
                    <a:pt x="4374769" y="404622"/>
                  </a:lnTo>
                  <a:lnTo>
                    <a:pt x="4338701" y="405003"/>
                  </a:lnTo>
                  <a:close/>
                  <a:moveTo>
                    <a:pt x="4410964" y="404241"/>
                  </a:moveTo>
                  <a:lnTo>
                    <a:pt x="4447032" y="403860"/>
                  </a:lnTo>
                  <a:lnTo>
                    <a:pt x="4447413" y="439928"/>
                  </a:lnTo>
                  <a:lnTo>
                    <a:pt x="4411345" y="440309"/>
                  </a:lnTo>
                  <a:close/>
                  <a:moveTo>
                    <a:pt x="4483608" y="439547"/>
                  </a:moveTo>
                  <a:lnTo>
                    <a:pt x="4519676" y="439166"/>
                  </a:lnTo>
                  <a:lnTo>
                    <a:pt x="4520057" y="475234"/>
                  </a:lnTo>
                  <a:lnTo>
                    <a:pt x="4483989" y="475615"/>
                  </a:lnTo>
                  <a:close/>
                  <a:moveTo>
                    <a:pt x="4556252" y="474853"/>
                  </a:moveTo>
                  <a:lnTo>
                    <a:pt x="4592320" y="474472"/>
                  </a:lnTo>
                  <a:lnTo>
                    <a:pt x="4592701" y="510540"/>
                  </a:lnTo>
                  <a:lnTo>
                    <a:pt x="4556633" y="510921"/>
                  </a:lnTo>
                  <a:close/>
                  <a:moveTo>
                    <a:pt x="4628896" y="510159"/>
                  </a:moveTo>
                  <a:lnTo>
                    <a:pt x="4664964" y="509778"/>
                  </a:lnTo>
                  <a:lnTo>
                    <a:pt x="4665345" y="545846"/>
                  </a:lnTo>
                  <a:lnTo>
                    <a:pt x="4629277" y="546227"/>
                  </a:lnTo>
                  <a:close/>
                  <a:moveTo>
                    <a:pt x="4701540" y="545465"/>
                  </a:moveTo>
                  <a:lnTo>
                    <a:pt x="4737608" y="545084"/>
                  </a:lnTo>
                  <a:lnTo>
                    <a:pt x="4737989" y="581152"/>
                  </a:lnTo>
                  <a:lnTo>
                    <a:pt x="4701921" y="581533"/>
                  </a:lnTo>
                  <a:close/>
                  <a:moveTo>
                    <a:pt x="4774184" y="580771"/>
                  </a:moveTo>
                  <a:lnTo>
                    <a:pt x="4810252" y="580390"/>
                  </a:lnTo>
                  <a:lnTo>
                    <a:pt x="4810633" y="616458"/>
                  </a:lnTo>
                  <a:lnTo>
                    <a:pt x="4774565" y="616839"/>
                  </a:lnTo>
                  <a:close/>
                  <a:moveTo>
                    <a:pt x="4846828" y="616077"/>
                  </a:moveTo>
                  <a:lnTo>
                    <a:pt x="4882896" y="615696"/>
                  </a:lnTo>
                  <a:lnTo>
                    <a:pt x="4883277" y="651764"/>
                  </a:lnTo>
                  <a:lnTo>
                    <a:pt x="4847209" y="652145"/>
                  </a:lnTo>
                  <a:close/>
                  <a:moveTo>
                    <a:pt x="4919472" y="651383"/>
                  </a:moveTo>
                  <a:lnTo>
                    <a:pt x="4955540" y="651002"/>
                  </a:lnTo>
                  <a:lnTo>
                    <a:pt x="4955921" y="687070"/>
                  </a:lnTo>
                  <a:lnTo>
                    <a:pt x="4919853" y="687451"/>
                  </a:lnTo>
                  <a:close/>
                  <a:moveTo>
                    <a:pt x="4992116" y="686689"/>
                  </a:moveTo>
                  <a:lnTo>
                    <a:pt x="5028184" y="686308"/>
                  </a:lnTo>
                  <a:lnTo>
                    <a:pt x="5028565" y="722376"/>
                  </a:lnTo>
                  <a:lnTo>
                    <a:pt x="4992497" y="722757"/>
                  </a:lnTo>
                  <a:close/>
                  <a:moveTo>
                    <a:pt x="5064760" y="721995"/>
                  </a:moveTo>
                  <a:lnTo>
                    <a:pt x="5100828" y="721614"/>
                  </a:lnTo>
                  <a:lnTo>
                    <a:pt x="5101209" y="757682"/>
                  </a:lnTo>
                  <a:lnTo>
                    <a:pt x="5065141" y="758063"/>
                  </a:lnTo>
                  <a:close/>
                  <a:moveTo>
                    <a:pt x="5137404" y="757301"/>
                  </a:moveTo>
                  <a:lnTo>
                    <a:pt x="5173472" y="756920"/>
                  </a:lnTo>
                  <a:lnTo>
                    <a:pt x="5173853" y="792988"/>
                  </a:lnTo>
                  <a:lnTo>
                    <a:pt x="5137785" y="793369"/>
                  </a:lnTo>
                  <a:close/>
                  <a:moveTo>
                    <a:pt x="5210048" y="792607"/>
                  </a:moveTo>
                  <a:lnTo>
                    <a:pt x="5246116" y="792226"/>
                  </a:lnTo>
                  <a:lnTo>
                    <a:pt x="5246497" y="828294"/>
                  </a:lnTo>
                  <a:lnTo>
                    <a:pt x="5210429" y="828675"/>
                  </a:lnTo>
                  <a:close/>
                  <a:moveTo>
                    <a:pt x="5282692" y="827913"/>
                  </a:moveTo>
                  <a:lnTo>
                    <a:pt x="5318760" y="827532"/>
                  </a:lnTo>
                  <a:lnTo>
                    <a:pt x="5319141" y="863600"/>
                  </a:lnTo>
                  <a:lnTo>
                    <a:pt x="5283073" y="863981"/>
                  </a:lnTo>
                  <a:close/>
                  <a:moveTo>
                    <a:pt x="5355336" y="863219"/>
                  </a:moveTo>
                  <a:lnTo>
                    <a:pt x="5391404" y="862838"/>
                  </a:lnTo>
                  <a:lnTo>
                    <a:pt x="5391785" y="898906"/>
                  </a:lnTo>
                  <a:lnTo>
                    <a:pt x="5355717" y="899287"/>
                  </a:lnTo>
                  <a:close/>
                  <a:moveTo>
                    <a:pt x="5427980" y="898525"/>
                  </a:moveTo>
                  <a:lnTo>
                    <a:pt x="5464048" y="898144"/>
                  </a:lnTo>
                  <a:lnTo>
                    <a:pt x="5464429" y="934212"/>
                  </a:lnTo>
                  <a:lnTo>
                    <a:pt x="5428361" y="934593"/>
                  </a:lnTo>
                  <a:close/>
                  <a:moveTo>
                    <a:pt x="5500624" y="933831"/>
                  </a:moveTo>
                  <a:lnTo>
                    <a:pt x="5536692" y="933450"/>
                  </a:lnTo>
                  <a:lnTo>
                    <a:pt x="5537073" y="969518"/>
                  </a:lnTo>
                  <a:lnTo>
                    <a:pt x="5501005" y="969899"/>
                  </a:lnTo>
                  <a:close/>
                  <a:moveTo>
                    <a:pt x="5573268" y="969137"/>
                  </a:moveTo>
                  <a:lnTo>
                    <a:pt x="5609336" y="968756"/>
                  </a:lnTo>
                  <a:lnTo>
                    <a:pt x="5609717" y="1004824"/>
                  </a:lnTo>
                  <a:lnTo>
                    <a:pt x="5573649" y="1005205"/>
                  </a:lnTo>
                  <a:close/>
                  <a:moveTo>
                    <a:pt x="5645912" y="1004443"/>
                  </a:moveTo>
                  <a:lnTo>
                    <a:pt x="5681980" y="1004062"/>
                  </a:lnTo>
                  <a:lnTo>
                    <a:pt x="5682361" y="1040130"/>
                  </a:lnTo>
                  <a:lnTo>
                    <a:pt x="5646293" y="1040511"/>
                  </a:lnTo>
                  <a:close/>
                  <a:moveTo>
                    <a:pt x="5718556" y="1039749"/>
                  </a:moveTo>
                  <a:lnTo>
                    <a:pt x="5754624" y="1039368"/>
                  </a:lnTo>
                  <a:lnTo>
                    <a:pt x="5755005" y="1075436"/>
                  </a:lnTo>
                  <a:lnTo>
                    <a:pt x="5718937" y="1075817"/>
                  </a:lnTo>
                  <a:close/>
                  <a:moveTo>
                    <a:pt x="5791200" y="1075055"/>
                  </a:moveTo>
                  <a:lnTo>
                    <a:pt x="5827268" y="1074674"/>
                  </a:lnTo>
                  <a:lnTo>
                    <a:pt x="5827649" y="1110742"/>
                  </a:lnTo>
                  <a:lnTo>
                    <a:pt x="5791581" y="1111123"/>
                  </a:lnTo>
                  <a:close/>
                  <a:moveTo>
                    <a:pt x="5863844" y="1110361"/>
                  </a:moveTo>
                  <a:lnTo>
                    <a:pt x="5899912" y="1109980"/>
                  </a:lnTo>
                  <a:lnTo>
                    <a:pt x="5900293" y="1146048"/>
                  </a:lnTo>
                  <a:lnTo>
                    <a:pt x="5864225" y="1146429"/>
                  </a:lnTo>
                  <a:close/>
                  <a:moveTo>
                    <a:pt x="5936488" y="1145667"/>
                  </a:moveTo>
                  <a:lnTo>
                    <a:pt x="5972556" y="1145286"/>
                  </a:lnTo>
                  <a:lnTo>
                    <a:pt x="5972937" y="1181354"/>
                  </a:lnTo>
                  <a:lnTo>
                    <a:pt x="5936869" y="1181735"/>
                  </a:lnTo>
                  <a:close/>
                  <a:moveTo>
                    <a:pt x="6009132" y="1180973"/>
                  </a:moveTo>
                  <a:lnTo>
                    <a:pt x="6045200" y="1180592"/>
                  </a:lnTo>
                  <a:lnTo>
                    <a:pt x="6045581" y="1216660"/>
                  </a:lnTo>
                  <a:lnTo>
                    <a:pt x="6009513" y="1217041"/>
                  </a:lnTo>
                  <a:close/>
                  <a:moveTo>
                    <a:pt x="6068568" y="25400"/>
                  </a:moveTo>
                  <a:lnTo>
                    <a:pt x="6104636" y="25019"/>
                  </a:lnTo>
                  <a:lnTo>
                    <a:pt x="6105017" y="61087"/>
                  </a:lnTo>
                  <a:lnTo>
                    <a:pt x="6068949" y="61468"/>
                  </a:lnTo>
                  <a:close/>
                  <a:moveTo>
                    <a:pt x="6141212" y="60706"/>
                  </a:moveTo>
                  <a:lnTo>
                    <a:pt x="6177280" y="60325"/>
                  </a:lnTo>
                  <a:lnTo>
                    <a:pt x="6177661" y="96393"/>
                  </a:lnTo>
                  <a:lnTo>
                    <a:pt x="6141593" y="96774"/>
                  </a:lnTo>
                  <a:close/>
                  <a:moveTo>
                    <a:pt x="6213856" y="96012"/>
                  </a:moveTo>
                  <a:lnTo>
                    <a:pt x="6249924" y="95631"/>
                  </a:lnTo>
                  <a:lnTo>
                    <a:pt x="6250305" y="131699"/>
                  </a:lnTo>
                  <a:lnTo>
                    <a:pt x="6214237" y="132080"/>
                  </a:lnTo>
                  <a:close/>
                  <a:moveTo>
                    <a:pt x="6286500" y="131318"/>
                  </a:moveTo>
                  <a:lnTo>
                    <a:pt x="6322568" y="130937"/>
                  </a:lnTo>
                  <a:lnTo>
                    <a:pt x="6322949" y="167005"/>
                  </a:lnTo>
                  <a:lnTo>
                    <a:pt x="6286881" y="167386"/>
                  </a:lnTo>
                  <a:close/>
                  <a:moveTo>
                    <a:pt x="6357493" y="22225"/>
                  </a:moveTo>
                  <a:lnTo>
                    <a:pt x="6393561" y="21844"/>
                  </a:lnTo>
                  <a:lnTo>
                    <a:pt x="6393942" y="57912"/>
                  </a:lnTo>
                  <a:lnTo>
                    <a:pt x="6357874" y="58293"/>
                  </a:lnTo>
                  <a:close/>
                  <a:moveTo>
                    <a:pt x="6430137" y="57531"/>
                  </a:moveTo>
                  <a:lnTo>
                    <a:pt x="6466205" y="57150"/>
                  </a:lnTo>
                  <a:lnTo>
                    <a:pt x="6466586" y="93218"/>
                  </a:lnTo>
                  <a:lnTo>
                    <a:pt x="6430518" y="93599"/>
                  </a:lnTo>
                  <a:close/>
                  <a:moveTo>
                    <a:pt x="6502781" y="92837"/>
                  </a:moveTo>
                  <a:lnTo>
                    <a:pt x="6538849" y="92456"/>
                  </a:lnTo>
                  <a:lnTo>
                    <a:pt x="6539230" y="128524"/>
                  </a:lnTo>
                  <a:lnTo>
                    <a:pt x="6503162" y="128905"/>
                  </a:lnTo>
                  <a:close/>
                  <a:moveTo>
                    <a:pt x="6575425" y="128143"/>
                  </a:moveTo>
                  <a:lnTo>
                    <a:pt x="6611493" y="127762"/>
                  </a:lnTo>
                  <a:lnTo>
                    <a:pt x="6611874" y="163830"/>
                  </a:lnTo>
                  <a:lnTo>
                    <a:pt x="6575806" y="164211"/>
                  </a:lnTo>
                  <a:close/>
                  <a:moveTo>
                    <a:pt x="6648069" y="163449"/>
                  </a:moveTo>
                  <a:lnTo>
                    <a:pt x="6684137" y="163068"/>
                  </a:lnTo>
                  <a:lnTo>
                    <a:pt x="6684518" y="199136"/>
                  </a:lnTo>
                  <a:lnTo>
                    <a:pt x="6648450" y="199517"/>
                  </a:lnTo>
                  <a:close/>
                  <a:moveTo>
                    <a:pt x="6720713" y="198755"/>
                  </a:moveTo>
                  <a:lnTo>
                    <a:pt x="6756781" y="198374"/>
                  </a:lnTo>
                  <a:lnTo>
                    <a:pt x="6757162" y="234442"/>
                  </a:lnTo>
                  <a:lnTo>
                    <a:pt x="6721094" y="234823"/>
                  </a:lnTo>
                  <a:close/>
                  <a:moveTo>
                    <a:pt x="6793357" y="234061"/>
                  </a:moveTo>
                  <a:lnTo>
                    <a:pt x="6829425" y="233680"/>
                  </a:lnTo>
                  <a:lnTo>
                    <a:pt x="6829806" y="269748"/>
                  </a:lnTo>
                  <a:lnTo>
                    <a:pt x="6793738" y="270129"/>
                  </a:lnTo>
                  <a:close/>
                  <a:moveTo>
                    <a:pt x="6866001" y="269367"/>
                  </a:moveTo>
                  <a:lnTo>
                    <a:pt x="6902069" y="268986"/>
                  </a:lnTo>
                  <a:lnTo>
                    <a:pt x="6902450" y="305054"/>
                  </a:lnTo>
                  <a:lnTo>
                    <a:pt x="6866382" y="305435"/>
                  </a:lnTo>
                  <a:close/>
                  <a:moveTo>
                    <a:pt x="6938645" y="304673"/>
                  </a:moveTo>
                  <a:lnTo>
                    <a:pt x="6974713" y="304292"/>
                  </a:lnTo>
                  <a:lnTo>
                    <a:pt x="6975094" y="340360"/>
                  </a:lnTo>
                  <a:lnTo>
                    <a:pt x="6939026" y="340741"/>
                  </a:lnTo>
                  <a:close/>
                  <a:moveTo>
                    <a:pt x="7011289" y="339979"/>
                  </a:moveTo>
                  <a:lnTo>
                    <a:pt x="7047357" y="339598"/>
                  </a:lnTo>
                  <a:lnTo>
                    <a:pt x="7047738" y="375666"/>
                  </a:lnTo>
                  <a:lnTo>
                    <a:pt x="7011670" y="376047"/>
                  </a:lnTo>
                  <a:close/>
                  <a:moveTo>
                    <a:pt x="7083933" y="375285"/>
                  </a:moveTo>
                  <a:lnTo>
                    <a:pt x="7120001" y="374904"/>
                  </a:lnTo>
                  <a:lnTo>
                    <a:pt x="7120382" y="410972"/>
                  </a:lnTo>
                  <a:lnTo>
                    <a:pt x="7084314" y="411353"/>
                  </a:lnTo>
                  <a:close/>
                  <a:moveTo>
                    <a:pt x="7156577" y="410591"/>
                  </a:moveTo>
                  <a:lnTo>
                    <a:pt x="7192645" y="410210"/>
                  </a:lnTo>
                  <a:lnTo>
                    <a:pt x="7193026" y="446278"/>
                  </a:lnTo>
                  <a:lnTo>
                    <a:pt x="7156958" y="446659"/>
                  </a:lnTo>
                  <a:close/>
                  <a:moveTo>
                    <a:pt x="7229221" y="445897"/>
                  </a:moveTo>
                  <a:lnTo>
                    <a:pt x="7265289" y="445516"/>
                  </a:lnTo>
                  <a:lnTo>
                    <a:pt x="7265670" y="481584"/>
                  </a:lnTo>
                  <a:lnTo>
                    <a:pt x="7229602" y="481965"/>
                  </a:lnTo>
                  <a:close/>
                  <a:moveTo>
                    <a:pt x="7301865" y="481203"/>
                  </a:moveTo>
                  <a:lnTo>
                    <a:pt x="7332853" y="11684"/>
                  </a:lnTo>
                  <a:lnTo>
                    <a:pt x="7333234" y="47752"/>
                  </a:lnTo>
                  <a:lnTo>
                    <a:pt x="7297166" y="48133"/>
                  </a:lnTo>
                  <a:close/>
                  <a:moveTo>
                    <a:pt x="7369429" y="47371"/>
                  </a:moveTo>
                  <a:lnTo>
                    <a:pt x="7405496" y="46990"/>
                  </a:lnTo>
                  <a:lnTo>
                    <a:pt x="7405878" y="83058"/>
                  </a:lnTo>
                  <a:lnTo>
                    <a:pt x="7369810" y="83439"/>
                  </a:lnTo>
                  <a:close/>
                  <a:moveTo>
                    <a:pt x="7442073" y="82677"/>
                  </a:moveTo>
                  <a:lnTo>
                    <a:pt x="7477252" y="10160"/>
                  </a:lnTo>
                  <a:lnTo>
                    <a:pt x="7477633" y="46228"/>
                  </a:lnTo>
                  <a:lnTo>
                    <a:pt x="7441565" y="46609"/>
                  </a:lnTo>
                  <a:close/>
                  <a:moveTo>
                    <a:pt x="7513828" y="45847"/>
                  </a:moveTo>
                  <a:lnTo>
                    <a:pt x="7549895" y="45466"/>
                  </a:lnTo>
                  <a:lnTo>
                    <a:pt x="7550277" y="81534"/>
                  </a:lnTo>
                  <a:lnTo>
                    <a:pt x="7514208" y="81915"/>
                  </a:lnTo>
                  <a:close/>
                  <a:moveTo>
                    <a:pt x="7585710" y="8890"/>
                  </a:moveTo>
                  <a:lnTo>
                    <a:pt x="7621779" y="8509"/>
                  </a:lnTo>
                  <a:lnTo>
                    <a:pt x="7622159" y="44577"/>
                  </a:lnTo>
                  <a:lnTo>
                    <a:pt x="7586092" y="44958"/>
                  </a:lnTo>
                  <a:close/>
                  <a:moveTo>
                    <a:pt x="7658354" y="44196"/>
                  </a:moveTo>
                  <a:lnTo>
                    <a:pt x="7694422" y="43815"/>
                  </a:lnTo>
                  <a:lnTo>
                    <a:pt x="7694804" y="79883"/>
                  </a:lnTo>
                  <a:lnTo>
                    <a:pt x="7658735" y="80264"/>
                  </a:lnTo>
                  <a:close/>
                  <a:moveTo>
                    <a:pt x="7730998" y="79502"/>
                  </a:moveTo>
                  <a:lnTo>
                    <a:pt x="7767067" y="79121"/>
                  </a:lnTo>
                  <a:lnTo>
                    <a:pt x="7767447" y="115189"/>
                  </a:lnTo>
                  <a:lnTo>
                    <a:pt x="7731379" y="115570"/>
                  </a:lnTo>
                  <a:close/>
                  <a:moveTo>
                    <a:pt x="7803642" y="114808"/>
                  </a:moveTo>
                  <a:lnTo>
                    <a:pt x="7839710" y="114427"/>
                  </a:lnTo>
                  <a:lnTo>
                    <a:pt x="7840092" y="150495"/>
                  </a:lnTo>
                  <a:lnTo>
                    <a:pt x="7804023" y="150876"/>
                  </a:lnTo>
                  <a:close/>
                  <a:moveTo>
                    <a:pt x="7876286" y="150114"/>
                  </a:moveTo>
                  <a:lnTo>
                    <a:pt x="7910703" y="5461"/>
                  </a:lnTo>
                  <a:lnTo>
                    <a:pt x="7911084" y="41529"/>
                  </a:lnTo>
                  <a:lnTo>
                    <a:pt x="7875016" y="41910"/>
                  </a:lnTo>
                  <a:close/>
                  <a:moveTo>
                    <a:pt x="7946898" y="5080"/>
                  </a:moveTo>
                  <a:lnTo>
                    <a:pt x="7982967" y="4699"/>
                  </a:lnTo>
                  <a:lnTo>
                    <a:pt x="7983347" y="40767"/>
                  </a:lnTo>
                  <a:lnTo>
                    <a:pt x="7947280" y="41148"/>
                  </a:lnTo>
                  <a:close/>
                  <a:moveTo>
                    <a:pt x="8019542" y="40386"/>
                  </a:moveTo>
                  <a:lnTo>
                    <a:pt x="8055229" y="3810"/>
                  </a:lnTo>
                  <a:lnTo>
                    <a:pt x="8055610" y="39878"/>
                  </a:lnTo>
                  <a:lnTo>
                    <a:pt x="8019542" y="40259"/>
                  </a:lnTo>
                  <a:close/>
                  <a:moveTo>
                    <a:pt x="8091805" y="39497"/>
                  </a:moveTo>
                  <a:lnTo>
                    <a:pt x="8127873" y="39116"/>
                  </a:lnTo>
                  <a:lnTo>
                    <a:pt x="8128254" y="75184"/>
                  </a:lnTo>
                  <a:lnTo>
                    <a:pt x="8092186" y="75565"/>
                  </a:lnTo>
                  <a:close/>
                  <a:moveTo>
                    <a:pt x="8164449" y="74803"/>
                  </a:moveTo>
                  <a:lnTo>
                    <a:pt x="8200517" y="74422"/>
                  </a:lnTo>
                  <a:lnTo>
                    <a:pt x="8200898" y="110490"/>
                  </a:lnTo>
                  <a:lnTo>
                    <a:pt x="8164830" y="110871"/>
                  </a:lnTo>
                  <a:close/>
                  <a:moveTo>
                    <a:pt x="8235823" y="1905"/>
                  </a:moveTo>
                  <a:lnTo>
                    <a:pt x="8271892" y="1524"/>
                  </a:lnTo>
                  <a:lnTo>
                    <a:pt x="8272272" y="37592"/>
                  </a:lnTo>
                  <a:lnTo>
                    <a:pt x="8236205" y="37973"/>
                  </a:lnTo>
                  <a:close/>
                  <a:moveTo>
                    <a:pt x="8308467" y="37211"/>
                  </a:moveTo>
                  <a:lnTo>
                    <a:pt x="8344535" y="36830"/>
                  </a:lnTo>
                  <a:lnTo>
                    <a:pt x="8344917" y="72898"/>
                  </a:lnTo>
                  <a:lnTo>
                    <a:pt x="8308848" y="73279"/>
                  </a:lnTo>
                  <a:close/>
                  <a:moveTo>
                    <a:pt x="8381111" y="72517"/>
                  </a:moveTo>
                  <a:lnTo>
                    <a:pt x="8411718" y="0"/>
                  </a:lnTo>
                  <a:lnTo>
                    <a:pt x="8412099" y="36068"/>
                  </a:lnTo>
                  <a:lnTo>
                    <a:pt x="8380730" y="36449"/>
                  </a:lnTo>
                  <a:close/>
                  <a:moveTo>
                    <a:pt x="0" y="91059"/>
                  </a:moveTo>
                  <a:lnTo>
                    <a:pt x="36068" y="90678"/>
                  </a:lnTo>
                  <a:lnTo>
                    <a:pt x="36449" y="126746"/>
                  </a:lnTo>
                  <a:lnTo>
                    <a:pt x="381" y="127127"/>
                  </a:lnTo>
                  <a:close/>
                </a:path>
              </a:pathLst>
            </a:custGeom>
            <a:solidFill>
              <a:srgbClr val="C0C0C0"/>
            </a:solidFill>
          </p:spPr>
        </p:sp>
      </p:grpSp>
      <p:grpSp>
        <p:nvGrpSpPr>
          <p:cNvPr name="Group 68" id="68"/>
          <p:cNvGrpSpPr/>
          <p:nvPr/>
        </p:nvGrpSpPr>
        <p:grpSpPr>
          <a:xfrm rot="0">
            <a:off x="1149621" y="5298686"/>
            <a:ext cx="6335887" cy="95392"/>
            <a:chOff x="0" y="0"/>
            <a:chExt cx="8447849" cy="127189"/>
          </a:xfrm>
        </p:grpSpPr>
        <p:sp>
          <p:nvSpPr>
            <p:cNvPr name="Freeform 69" id="69"/>
            <p:cNvSpPr/>
            <p:nvPr/>
          </p:nvSpPr>
          <p:spPr>
            <a:xfrm flipH="false" flipV="false" rot="0">
              <a:off x="17907" y="0"/>
              <a:ext cx="8412099" cy="1217041"/>
            </a:xfrm>
            <a:custGeom>
              <a:avLst/>
              <a:gdLst/>
              <a:ahLst/>
              <a:cxnLst/>
              <a:rect r="r" b="b" t="t" l="l"/>
              <a:pathLst>
                <a:path h="1217041" w="8412099">
                  <a:moveTo>
                    <a:pt x="72263" y="90297"/>
                  </a:moveTo>
                  <a:lnTo>
                    <a:pt x="108331" y="89916"/>
                  </a:lnTo>
                  <a:lnTo>
                    <a:pt x="108712" y="125984"/>
                  </a:lnTo>
                  <a:lnTo>
                    <a:pt x="72644" y="126365"/>
                  </a:lnTo>
                  <a:close/>
                  <a:moveTo>
                    <a:pt x="144907" y="125603"/>
                  </a:moveTo>
                  <a:lnTo>
                    <a:pt x="180975" y="125222"/>
                  </a:lnTo>
                  <a:lnTo>
                    <a:pt x="181356" y="161290"/>
                  </a:lnTo>
                  <a:lnTo>
                    <a:pt x="145288" y="161671"/>
                  </a:lnTo>
                  <a:close/>
                  <a:moveTo>
                    <a:pt x="217551" y="160909"/>
                  </a:moveTo>
                  <a:lnTo>
                    <a:pt x="253619" y="160528"/>
                  </a:lnTo>
                  <a:lnTo>
                    <a:pt x="254000" y="196596"/>
                  </a:lnTo>
                  <a:lnTo>
                    <a:pt x="217932" y="196977"/>
                  </a:lnTo>
                  <a:close/>
                  <a:moveTo>
                    <a:pt x="290195" y="196215"/>
                  </a:moveTo>
                  <a:lnTo>
                    <a:pt x="326263" y="195834"/>
                  </a:lnTo>
                  <a:lnTo>
                    <a:pt x="326644" y="231902"/>
                  </a:lnTo>
                  <a:lnTo>
                    <a:pt x="290576" y="232283"/>
                  </a:lnTo>
                  <a:close/>
                  <a:moveTo>
                    <a:pt x="362839" y="231521"/>
                  </a:moveTo>
                  <a:lnTo>
                    <a:pt x="398907" y="231140"/>
                  </a:lnTo>
                  <a:lnTo>
                    <a:pt x="399288" y="267208"/>
                  </a:lnTo>
                  <a:lnTo>
                    <a:pt x="363220" y="267589"/>
                  </a:lnTo>
                  <a:close/>
                  <a:moveTo>
                    <a:pt x="435483" y="266827"/>
                  </a:moveTo>
                  <a:lnTo>
                    <a:pt x="471551" y="266446"/>
                  </a:lnTo>
                  <a:lnTo>
                    <a:pt x="471932" y="302514"/>
                  </a:lnTo>
                  <a:lnTo>
                    <a:pt x="435864" y="302895"/>
                  </a:lnTo>
                  <a:close/>
                  <a:moveTo>
                    <a:pt x="508127" y="302133"/>
                  </a:moveTo>
                  <a:lnTo>
                    <a:pt x="544195" y="301752"/>
                  </a:lnTo>
                  <a:lnTo>
                    <a:pt x="544576" y="337820"/>
                  </a:lnTo>
                  <a:lnTo>
                    <a:pt x="508508" y="338201"/>
                  </a:lnTo>
                  <a:close/>
                  <a:moveTo>
                    <a:pt x="580771" y="337439"/>
                  </a:moveTo>
                  <a:lnTo>
                    <a:pt x="616839" y="337058"/>
                  </a:lnTo>
                  <a:lnTo>
                    <a:pt x="617220" y="373126"/>
                  </a:lnTo>
                  <a:lnTo>
                    <a:pt x="581152" y="373507"/>
                  </a:lnTo>
                  <a:close/>
                  <a:moveTo>
                    <a:pt x="653415" y="372745"/>
                  </a:moveTo>
                  <a:lnTo>
                    <a:pt x="689483" y="372364"/>
                  </a:lnTo>
                  <a:lnTo>
                    <a:pt x="689864" y="408432"/>
                  </a:lnTo>
                  <a:lnTo>
                    <a:pt x="653796" y="408813"/>
                  </a:lnTo>
                  <a:close/>
                  <a:moveTo>
                    <a:pt x="726059" y="408051"/>
                  </a:moveTo>
                  <a:lnTo>
                    <a:pt x="762127" y="407670"/>
                  </a:lnTo>
                  <a:lnTo>
                    <a:pt x="762508" y="443738"/>
                  </a:lnTo>
                  <a:lnTo>
                    <a:pt x="726440" y="444119"/>
                  </a:lnTo>
                  <a:close/>
                  <a:moveTo>
                    <a:pt x="798703" y="443357"/>
                  </a:moveTo>
                  <a:lnTo>
                    <a:pt x="834771" y="442976"/>
                  </a:lnTo>
                  <a:lnTo>
                    <a:pt x="835152" y="479044"/>
                  </a:lnTo>
                  <a:lnTo>
                    <a:pt x="799084" y="479425"/>
                  </a:lnTo>
                  <a:close/>
                  <a:moveTo>
                    <a:pt x="871347" y="478663"/>
                  </a:moveTo>
                  <a:lnTo>
                    <a:pt x="907415" y="478282"/>
                  </a:lnTo>
                  <a:lnTo>
                    <a:pt x="907796" y="514350"/>
                  </a:lnTo>
                  <a:lnTo>
                    <a:pt x="871728" y="514731"/>
                  </a:lnTo>
                  <a:close/>
                  <a:moveTo>
                    <a:pt x="943991" y="513969"/>
                  </a:moveTo>
                  <a:lnTo>
                    <a:pt x="980059" y="513588"/>
                  </a:lnTo>
                  <a:lnTo>
                    <a:pt x="980440" y="549656"/>
                  </a:lnTo>
                  <a:lnTo>
                    <a:pt x="944372" y="550037"/>
                  </a:lnTo>
                  <a:close/>
                  <a:moveTo>
                    <a:pt x="1016635" y="549275"/>
                  </a:moveTo>
                  <a:lnTo>
                    <a:pt x="1052703" y="548894"/>
                  </a:lnTo>
                  <a:lnTo>
                    <a:pt x="1053084" y="584962"/>
                  </a:lnTo>
                  <a:lnTo>
                    <a:pt x="1017016" y="585343"/>
                  </a:lnTo>
                  <a:close/>
                  <a:moveTo>
                    <a:pt x="1089279" y="584581"/>
                  </a:moveTo>
                  <a:lnTo>
                    <a:pt x="1125347" y="584200"/>
                  </a:lnTo>
                  <a:lnTo>
                    <a:pt x="1125728" y="620268"/>
                  </a:lnTo>
                  <a:lnTo>
                    <a:pt x="1089660" y="620649"/>
                  </a:lnTo>
                  <a:close/>
                  <a:moveTo>
                    <a:pt x="1161923" y="619887"/>
                  </a:moveTo>
                  <a:lnTo>
                    <a:pt x="1197991" y="619506"/>
                  </a:lnTo>
                  <a:lnTo>
                    <a:pt x="1192403" y="114300"/>
                  </a:lnTo>
                  <a:lnTo>
                    <a:pt x="1156335" y="114681"/>
                  </a:lnTo>
                  <a:close/>
                  <a:moveTo>
                    <a:pt x="1228598" y="113919"/>
                  </a:moveTo>
                  <a:lnTo>
                    <a:pt x="1264666" y="113538"/>
                  </a:lnTo>
                  <a:lnTo>
                    <a:pt x="1265047" y="149606"/>
                  </a:lnTo>
                  <a:lnTo>
                    <a:pt x="1228979" y="149987"/>
                  </a:lnTo>
                  <a:close/>
                  <a:moveTo>
                    <a:pt x="1301242" y="149225"/>
                  </a:moveTo>
                  <a:lnTo>
                    <a:pt x="1337310" y="148844"/>
                  </a:lnTo>
                  <a:lnTo>
                    <a:pt x="1337691" y="184912"/>
                  </a:lnTo>
                  <a:lnTo>
                    <a:pt x="1301623" y="185293"/>
                  </a:lnTo>
                  <a:close/>
                  <a:moveTo>
                    <a:pt x="1372616" y="76200"/>
                  </a:moveTo>
                  <a:lnTo>
                    <a:pt x="1408684" y="75819"/>
                  </a:lnTo>
                  <a:lnTo>
                    <a:pt x="1409065" y="111887"/>
                  </a:lnTo>
                  <a:lnTo>
                    <a:pt x="1372997" y="112268"/>
                  </a:lnTo>
                  <a:close/>
                  <a:moveTo>
                    <a:pt x="1445260" y="111506"/>
                  </a:moveTo>
                  <a:lnTo>
                    <a:pt x="1481328" y="111125"/>
                  </a:lnTo>
                  <a:lnTo>
                    <a:pt x="1481709" y="147193"/>
                  </a:lnTo>
                  <a:lnTo>
                    <a:pt x="1445641" y="147574"/>
                  </a:lnTo>
                  <a:close/>
                  <a:moveTo>
                    <a:pt x="1517904" y="146812"/>
                  </a:moveTo>
                  <a:lnTo>
                    <a:pt x="1553972" y="146431"/>
                  </a:lnTo>
                  <a:lnTo>
                    <a:pt x="1554353" y="182499"/>
                  </a:lnTo>
                  <a:lnTo>
                    <a:pt x="1518285" y="182880"/>
                  </a:lnTo>
                  <a:close/>
                  <a:moveTo>
                    <a:pt x="1590548" y="182118"/>
                  </a:moveTo>
                  <a:lnTo>
                    <a:pt x="1626616" y="181737"/>
                  </a:lnTo>
                  <a:lnTo>
                    <a:pt x="1626997" y="217805"/>
                  </a:lnTo>
                  <a:lnTo>
                    <a:pt x="1590929" y="218186"/>
                  </a:lnTo>
                  <a:close/>
                  <a:moveTo>
                    <a:pt x="1663192" y="217424"/>
                  </a:moveTo>
                  <a:lnTo>
                    <a:pt x="1699260" y="217043"/>
                  </a:lnTo>
                  <a:lnTo>
                    <a:pt x="1699641" y="253111"/>
                  </a:lnTo>
                  <a:lnTo>
                    <a:pt x="1663573" y="253492"/>
                  </a:lnTo>
                  <a:close/>
                  <a:moveTo>
                    <a:pt x="1735836" y="252730"/>
                  </a:moveTo>
                  <a:lnTo>
                    <a:pt x="1771904" y="252349"/>
                  </a:lnTo>
                  <a:lnTo>
                    <a:pt x="1772285" y="288417"/>
                  </a:lnTo>
                  <a:lnTo>
                    <a:pt x="1736217" y="288798"/>
                  </a:lnTo>
                  <a:close/>
                  <a:moveTo>
                    <a:pt x="1808480" y="288036"/>
                  </a:moveTo>
                  <a:lnTo>
                    <a:pt x="1844548" y="287655"/>
                  </a:lnTo>
                  <a:lnTo>
                    <a:pt x="1844929" y="323723"/>
                  </a:lnTo>
                  <a:lnTo>
                    <a:pt x="1808861" y="324104"/>
                  </a:lnTo>
                  <a:close/>
                  <a:moveTo>
                    <a:pt x="1881124" y="323342"/>
                  </a:moveTo>
                  <a:lnTo>
                    <a:pt x="1917192" y="322961"/>
                  </a:lnTo>
                  <a:lnTo>
                    <a:pt x="1917573" y="359029"/>
                  </a:lnTo>
                  <a:lnTo>
                    <a:pt x="1881505" y="359410"/>
                  </a:lnTo>
                  <a:close/>
                  <a:moveTo>
                    <a:pt x="1950593" y="69977"/>
                  </a:moveTo>
                  <a:lnTo>
                    <a:pt x="1986661" y="69596"/>
                  </a:lnTo>
                  <a:lnTo>
                    <a:pt x="1987042" y="105664"/>
                  </a:lnTo>
                  <a:lnTo>
                    <a:pt x="1950974" y="106045"/>
                  </a:lnTo>
                  <a:close/>
                  <a:moveTo>
                    <a:pt x="2023237" y="105283"/>
                  </a:moveTo>
                  <a:lnTo>
                    <a:pt x="2059305" y="104902"/>
                  </a:lnTo>
                  <a:lnTo>
                    <a:pt x="2059686" y="140970"/>
                  </a:lnTo>
                  <a:lnTo>
                    <a:pt x="2023618" y="141351"/>
                  </a:lnTo>
                  <a:close/>
                  <a:moveTo>
                    <a:pt x="2095881" y="140589"/>
                  </a:moveTo>
                  <a:lnTo>
                    <a:pt x="2131949" y="140208"/>
                  </a:lnTo>
                  <a:lnTo>
                    <a:pt x="2132330" y="176276"/>
                  </a:lnTo>
                  <a:lnTo>
                    <a:pt x="2096262" y="176657"/>
                  </a:lnTo>
                  <a:close/>
                  <a:moveTo>
                    <a:pt x="2168525" y="175895"/>
                  </a:moveTo>
                  <a:lnTo>
                    <a:pt x="2204593" y="175514"/>
                  </a:lnTo>
                  <a:lnTo>
                    <a:pt x="2204974" y="211582"/>
                  </a:lnTo>
                  <a:lnTo>
                    <a:pt x="2168906" y="211963"/>
                  </a:lnTo>
                  <a:close/>
                  <a:moveTo>
                    <a:pt x="2241169" y="211201"/>
                  </a:moveTo>
                  <a:lnTo>
                    <a:pt x="2277237" y="210820"/>
                  </a:lnTo>
                  <a:lnTo>
                    <a:pt x="2277618" y="246888"/>
                  </a:lnTo>
                  <a:lnTo>
                    <a:pt x="2241550" y="247269"/>
                  </a:lnTo>
                  <a:close/>
                  <a:moveTo>
                    <a:pt x="2313813" y="246507"/>
                  </a:moveTo>
                  <a:lnTo>
                    <a:pt x="2349881" y="246126"/>
                  </a:lnTo>
                  <a:lnTo>
                    <a:pt x="2350262" y="282194"/>
                  </a:lnTo>
                  <a:lnTo>
                    <a:pt x="2314194" y="282575"/>
                  </a:lnTo>
                  <a:close/>
                  <a:moveTo>
                    <a:pt x="2386457" y="281813"/>
                  </a:moveTo>
                  <a:lnTo>
                    <a:pt x="2422525" y="281432"/>
                  </a:lnTo>
                  <a:lnTo>
                    <a:pt x="2422906" y="317500"/>
                  </a:lnTo>
                  <a:lnTo>
                    <a:pt x="2386838" y="317881"/>
                  </a:lnTo>
                  <a:close/>
                  <a:moveTo>
                    <a:pt x="2459101" y="317119"/>
                  </a:moveTo>
                  <a:lnTo>
                    <a:pt x="2495169" y="316738"/>
                  </a:lnTo>
                  <a:lnTo>
                    <a:pt x="2495550" y="352806"/>
                  </a:lnTo>
                  <a:lnTo>
                    <a:pt x="2459482" y="353187"/>
                  </a:lnTo>
                  <a:close/>
                  <a:moveTo>
                    <a:pt x="2531745" y="352425"/>
                  </a:moveTo>
                  <a:lnTo>
                    <a:pt x="2567813" y="352044"/>
                  </a:lnTo>
                  <a:lnTo>
                    <a:pt x="2568194" y="388112"/>
                  </a:lnTo>
                  <a:lnTo>
                    <a:pt x="2532126" y="388493"/>
                  </a:lnTo>
                  <a:close/>
                  <a:moveTo>
                    <a:pt x="2604389" y="387731"/>
                  </a:moveTo>
                  <a:lnTo>
                    <a:pt x="2640457" y="387350"/>
                  </a:lnTo>
                  <a:lnTo>
                    <a:pt x="2640838" y="423418"/>
                  </a:lnTo>
                  <a:lnTo>
                    <a:pt x="2604770" y="423799"/>
                  </a:lnTo>
                  <a:close/>
                  <a:moveTo>
                    <a:pt x="2677033" y="423037"/>
                  </a:moveTo>
                  <a:lnTo>
                    <a:pt x="2713101" y="422656"/>
                  </a:lnTo>
                  <a:lnTo>
                    <a:pt x="2713482" y="458724"/>
                  </a:lnTo>
                  <a:lnTo>
                    <a:pt x="2677414" y="459105"/>
                  </a:lnTo>
                  <a:close/>
                  <a:moveTo>
                    <a:pt x="2749677" y="458343"/>
                  </a:moveTo>
                  <a:lnTo>
                    <a:pt x="2785745" y="457962"/>
                  </a:lnTo>
                  <a:lnTo>
                    <a:pt x="2786126" y="494030"/>
                  </a:lnTo>
                  <a:lnTo>
                    <a:pt x="2750058" y="494411"/>
                  </a:lnTo>
                  <a:close/>
                  <a:moveTo>
                    <a:pt x="2822321" y="493649"/>
                  </a:moveTo>
                  <a:lnTo>
                    <a:pt x="2858389" y="493268"/>
                  </a:lnTo>
                  <a:lnTo>
                    <a:pt x="2858770" y="529336"/>
                  </a:lnTo>
                  <a:lnTo>
                    <a:pt x="2822702" y="529717"/>
                  </a:lnTo>
                  <a:close/>
                  <a:moveTo>
                    <a:pt x="2894965" y="528955"/>
                  </a:moveTo>
                  <a:lnTo>
                    <a:pt x="2931033" y="528574"/>
                  </a:lnTo>
                  <a:lnTo>
                    <a:pt x="2931414" y="564642"/>
                  </a:lnTo>
                  <a:lnTo>
                    <a:pt x="2895346" y="565023"/>
                  </a:lnTo>
                  <a:close/>
                  <a:moveTo>
                    <a:pt x="2967609" y="564261"/>
                  </a:moveTo>
                  <a:lnTo>
                    <a:pt x="3003677" y="563880"/>
                  </a:lnTo>
                  <a:lnTo>
                    <a:pt x="3004058" y="599948"/>
                  </a:lnTo>
                  <a:lnTo>
                    <a:pt x="2967990" y="600329"/>
                  </a:lnTo>
                  <a:close/>
                  <a:moveTo>
                    <a:pt x="3040253" y="599567"/>
                  </a:moveTo>
                  <a:lnTo>
                    <a:pt x="3076321" y="599186"/>
                  </a:lnTo>
                  <a:lnTo>
                    <a:pt x="3076702" y="635254"/>
                  </a:lnTo>
                  <a:lnTo>
                    <a:pt x="3040634" y="635635"/>
                  </a:lnTo>
                  <a:close/>
                  <a:moveTo>
                    <a:pt x="3112897" y="634873"/>
                  </a:moveTo>
                  <a:lnTo>
                    <a:pt x="3148965" y="634492"/>
                  </a:lnTo>
                  <a:lnTo>
                    <a:pt x="3149346" y="670560"/>
                  </a:lnTo>
                  <a:lnTo>
                    <a:pt x="3113278" y="670941"/>
                  </a:lnTo>
                  <a:close/>
                  <a:moveTo>
                    <a:pt x="3185541" y="670179"/>
                  </a:moveTo>
                  <a:lnTo>
                    <a:pt x="3221609" y="669798"/>
                  </a:lnTo>
                  <a:lnTo>
                    <a:pt x="3221990" y="705866"/>
                  </a:lnTo>
                  <a:lnTo>
                    <a:pt x="3185922" y="706247"/>
                  </a:lnTo>
                  <a:close/>
                  <a:moveTo>
                    <a:pt x="3258185" y="705485"/>
                  </a:moveTo>
                  <a:lnTo>
                    <a:pt x="3294253" y="705104"/>
                  </a:lnTo>
                  <a:lnTo>
                    <a:pt x="3294634" y="741172"/>
                  </a:lnTo>
                  <a:lnTo>
                    <a:pt x="3258566" y="741553"/>
                  </a:lnTo>
                  <a:close/>
                  <a:moveTo>
                    <a:pt x="3330829" y="740791"/>
                  </a:moveTo>
                  <a:lnTo>
                    <a:pt x="3366897" y="740410"/>
                  </a:lnTo>
                  <a:lnTo>
                    <a:pt x="3367278" y="776478"/>
                  </a:lnTo>
                  <a:lnTo>
                    <a:pt x="3331210" y="776859"/>
                  </a:lnTo>
                  <a:close/>
                  <a:moveTo>
                    <a:pt x="3403473" y="776097"/>
                  </a:moveTo>
                  <a:lnTo>
                    <a:pt x="3439541" y="775716"/>
                  </a:lnTo>
                  <a:lnTo>
                    <a:pt x="3439922" y="811784"/>
                  </a:lnTo>
                  <a:lnTo>
                    <a:pt x="3403854" y="812165"/>
                  </a:lnTo>
                  <a:close/>
                  <a:moveTo>
                    <a:pt x="3476117" y="811403"/>
                  </a:moveTo>
                  <a:lnTo>
                    <a:pt x="3512185" y="811022"/>
                  </a:lnTo>
                  <a:lnTo>
                    <a:pt x="3512566" y="847090"/>
                  </a:lnTo>
                  <a:lnTo>
                    <a:pt x="3476498" y="847471"/>
                  </a:lnTo>
                  <a:close/>
                  <a:moveTo>
                    <a:pt x="3548761" y="846709"/>
                  </a:moveTo>
                  <a:lnTo>
                    <a:pt x="3584829" y="846328"/>
                  </a:lnTo>
                  <a:lnTo>
                    <a:pt x="3585210" y="882396"/>
                  </a:lnTo>
                  <a:lnTo>
                    <a:pt x="3549142" y="882777"/>
                  </a:lnTo>
                  <a:close/>
                  <a:moveTo>
                    <a:pt x="3621405" y="882015"/>
                  </a:moveTo>
                  <a:lnTo>
                    <a:pt x="3657473" y="881634"/>
                  </a:lnTo>
                  <a:lnTo>
                    <a:pt x="3657854" y="917702"/>
                  </a:lnTo>
                  <a:lnTo>
                    <a:pt x="3621786" y="918083"/>
                  </a:lnTo>
                  <a:close/>
                  <a:moveTo>
                    <a:pt x="3694049" y="917321"/>
                  </a:moveTo>
                  <a:lnTo>
                    <a:pt x="3720592" y="50800"/>
                  </a:lnTo>
                  <a:lnTo>
                    <a:pt x="3720973" y="86868"/>
                  </a:lnTo>
                  <a:lnTo>
                    <a:pt x="3684905" y="87249"/>
                  </a:lnTo>
                  <a:close/>
                  <a:moveTo>
                    <a:pt x="3757168" y="86487"/>
                  </a:moveTo>
                  <a:lnTo>
                    <a:pt x="3793236" y="86106"/>
                  </a:lnTo>
                  <a:lnTo>
                    <a:pt x="3793617" y="122174"/>
                  </a:lnTo>
                  <a:lnTo>
                    <a:pt x="3757549" y="122555"/>
                  </a:lnTo>
                  <a:close/>
                  <a:moveTo>
                    <a:pt x="3829812" y="121793"/>
                  </a:moveTo>
                  <a:lnTo>
                    <a:pt x="3865880" y="121412"/>
                  </a:lnTo>
                  <a:lnTo>
                    <a:pt x="3866261" y="157480"/>
                  </a:lnTo>
                  <a:lnTo>
                    <a:pt x="3830193" y="157861"/>
                  </a:lnTo>
                  <a:close/>
                  <a:moveTo>
                    <a:pt x="3902456" y="157099"/>
                  </a:moveTo>
                  <a:lnTo>
                    <a:pt x="3938524" y="156718"/>
                  </a:lnTo>
                  <a:lnTo>
                    <a:pt x="3938905" y="192786"/>
                  </a:lnTo>
                  <a:lnTo>
                    <a:pt x="3902837" y="193167"/>
                  </a:lnTo>
                  <a:close/>
                  <a:moveTo>
                    <a:pt x="3975100" y="192405"/>
                  </a:moveTo>
                  <a:lnTo>
                    <a:pt x="4011168" y="192024"/>
                  </a:lnTo>
                  <a:lnTo>
                    <a:pt x="4011549" y="228092"/>
                  </a:lnTo>
                  <a:lnTo>
                    <a:pt x="3975481" y="228473"/>
                  </a:lnTo>
                  <a:close/>
                  <a:moveTo>
                    <a:pt x="4047744" y="227711"/>
                  </a:moveTo>
                  <a:lnTo>
                    <a:pt x="4083812" y="227330"/>
                  </a:lnTo>
                  <a:lnTo>
                    <a:pt x="4084193" y="263398"/>
                  </a:lnTo>
                  <a:lnTo>
                    <a:pt x="4048125" y="263779"/>
                  </a:lnTo>
                  <a:close/>
                  <a:moveTo>
                    <a:pt x="4120388" y="263017"/>
                  </a:moveTo>
                  <a:lnTo>
                    <a:pt x="4156456" y="262636"/>
                  </a:lnTo>
                  <a:lnTo>
                    <a:pt x="4156837" y="298704"/>
                  </a:lnTo>
                  <a:lnTo>
                    <a:pt x="4120769" y="299085"/>
                  </a:lnTo>
                  <a:close/>
                  <a:moveTo>
                    <a:pt x="4193032" y="298323"/>
                  </a:moveTo>
                  <a:lnTo>
                    <a:pt x="4229100" y="297942"/>
                  </a:lnTo>
                  <a:lnTo>
                    <a:pt x="4229481" y="334010"/>
                  </a:lnTo>
                  <a:lnTo>
                    <a:pt x="4193413" y="334391"/>
                  </a:lnTo>
                  <a:close/>
                  <a:moveTo>
                    <a:pt x="4265676" y="333629"/>
                  </a:moveTo>
                  <a:lnTo>
                    <a:pt x="4301744" y="333248"/>
                  </a:lnTo>
                  <a:lnTo>
                    <a:pt x="4302125" y="369316"/>
                  </a:lnTo>
                  <a:lnTo>
                    <a:pt x="4266057" y="369697"/>
                  </a:lnTo>
                  <a:close/>
                  <a:moveTo>
                    <a:pt x="4338320" y="368935"/>
                  </a:moveTo>
                  <a:lnTo>
                    <a:pt x="4374388" y="368554"/>
                  </a:lnTo>
                  <a:lnTo>
                    <a:pt x="4374769" y="404622"/>
                  </a:lnTo>
                  <a:lnTo>
                    <a:pt x="4338701" y="405003"/>
                  </a:lnTo>
                  <a:close/>
                  <a:moveTo>
                    <a:pt x="4410964" y="404241"/>
                  </a:moveTo>
                  <a:lnTo>
                    <a:pt x="4447032" y="403860"/>
                  </a:lnTo>
                  <a:lnTo>
                    <a:pt x="4447413" y="439928"/>
                  </a:lnTo>
                  <a:lnTo>
                    <a:pt x="4411345" y="440309"/>
                  </a:lnTo>
                  <a:close/>
                  <a:moveTo>
                    <a:pt x="4483608" y="439547"/>
                  </a:moveTo>
                  <a:lnTo>
                    <a:pt x="4519676" y="439166"/>
                  </a:lnTo>
                  <a:lnTo>
                    <a:pt x="4520057" y="475234"/>
                  </a:lnTo>
                  <a:lnTo>
                    <a:pt x="4483989" y="475615"/>
                  </a:lnTo>
                  <a:close/>
                  <a:moveTo>
                    <a:pt x="4556252" y="474853"/>
                  </a:moveTo>
                  <a:lnTo>
                    <a:pt x="4592320" y="474472"/>
                  </a:lnTo>
                  <a:lnTo>
                    <a:pt x="4592701" y="510540"/>
                  </a:lnTo>
                  <a:lnTo>
                    <a:pt x="4556633" y="510921"/>
                  </a:lnTo>
                  <a:close/>
                  <a:moveTo>
                    <a:pt x="4628896" y="510159"/>
                  </a:moveTo>
                  <a:lnTo>
                    <a:pt x="4664964" y="509778"/>
                  </a:lnTo>
                  <a:lnTo>
                    <a:pt x="4665345" y="545846"/>
                  </a:lnTo>
                  <a:lnTo>
                    <a:pt x="4629277" y="546227"/>
                  </a:lnTo>
                  <a:close/>
                  <a:moveTo>
                    <a:pt x="4701540" y="545465"/>
                  </a:moveTo>
                  <a:lnTo>
                    <a:pt x="4737608" y="545084"/>
                  </a:lnTo>
                  <a:lnTo>
                    <a:pt x="4737989" y="581152"/>
                  </a:lnTo>
                  <a:lnTo>
                    <a:pt x="4701921" y="581533"/>
                  </a:lnTo>
                  <a:close/>
                  <a:moveTo>
                    <a:pt x="4774184" y="580771"/>
                  </a:moveTo>
                  <a:lnTo>
                    <a:pt x="4810252" y="580390"/>
                  </a:lnTo>
                  <a:lnTo>
                    <a:pt x="4810633" y="616458"/>
                  </a:lnTo>
                  <a:lnTo>
                    <a:pt x="4774565" y="616839"/>
                  </a:lnTo>
                  <a:close/>
                  <a:moveTo>
                    <a:pt x="4846828" y="616077"/>
                  </a:moveTo>
                  <a:lnTo>
                    <a:pt x="4882896" y="615696"/>
                  </a:lnTo>
                  <a:lnTo>
                    <a:pt x="4883277" y="651764"/>
                  </a:lnTo>
                  <a:lnTo>
                    <a:pt x="4847209" y="652145"/>
                  </a:lnTo>
                  <a:close/>
                  <a:moveTo>
                    <a:pt x="4919472" y="651383"/>
                  </a:moveTo>
                  <a:lnTo>
                    <a:pt x="4955540" y="651002"/>
                  </a:lnTo>
                  <a:lnTo>
                    <a:pt x="4955921" y="687070"/>
                  </a:lnTo>
                  <a:lnTo>
                    <a:pt x="4919853" y="687451"/>
                  </a:lnTo>
                  <a:close/>
                  <a:moveTo>
                    <a:pt x="4992116" y="686689"/>
                  </a:moveTo>
                  <a:lnTo>
                    <a:pt x="5028184" y="686308"/>
                  </a:lnTo>
                  <a:lnTo>
                    <a:pt x="5028565" y="722376"/>
                  </a:lnTo>
                  <a:lnTo>
                    <a:pt x="4992497" y="722757"/>
                  </a:lnTo>
                  <a:close/>
                  <a:moveTo>
                    <a:pt x="5064760" y="721995"/>
                  </a:moveTo>
                  <a:lnTo>
                    <a:pt x="5100828" y="721614"/>
                  </a:lnTo>
                  <a:lnTo>
                    <a:pt x="5101209" y="757682"/>
                  </a:lnTo>
                  <a:lnTo>
                    <a:pt x="5065141" y="758063"/>
                  </a:lnTo>
                  <a:close/>
                  <a:moveTo>
                    <a:pt x="5137404" y="757301"/>
                  </a:moveTo>
                  <a:lnTo>
                    <a:pt x="5173472" y="756920"/>
                  </a:lnTo>
                  <a:lnTo>
                    <a:pt x="5173853" y="792988"/>
                  </a:lnTo>
                  <a:lnTo>
                    <a:pt x="5137785" y="793369"/>
                  </a:lnTo>
                  <a:close/>
                  <a:moveTo>
                    <a:pt x="5210048" y="792607"/>
                  </a:moveTo>
                  <a:lnTo>
                    <a:pt x="5246116" y="792226"/>
                  </a:lnTo>
                  <a:lnTo>
                    <a:pt x="5246497" y="828294"/>
                  </a:lnTo>
                  <a:lnTo>
                    <a:pt x="5210429" y="828675"/>
                  </a:lnTo>
                  <a:close/>
                  <a:moveTo>
                    <a:pt x="5282692" y="827913"/>
                  </a:moveTo>
                  <a:lnTo>
                    <a:pt x="5318760" y="827532"/>
                  </a:lnTo>
                  <a:lnTo>
                    <a:pt x="5319141" y="863600"/>
                  </a:lnTo>
                  <a:lnTo>
                    <a:pt x="5283073" y="863981"/>
                  </a:lnTo>
                  <a:close/>
                  <a:moveTo>
                    <a:pt x="5355336" y="863219"/>
                  </a:moveTo>
                  <a:lnTo>
                    <a:pt x="5391404" y="862838"/>
                  </a:lnTo>
                  <a:lnTo>
                    <a:pt x="5391785" y="898906"/>
                  </a:lnTo>
                  <a:lnTo>
                    <a:pt x="5355717" y="899287"/>
                  </a:lnTo>
                  <a:close/>
                  <a:moveTo>
                    <a:pt x="5427980" y="898525"/>
                  </a:moveTo>
                  <a:lnTo>
                    <a:pt x="5464048" y="898144"/>
                  </a:lnTo>
                  <a:lnTo>
                    <a:pt x="5464429" y="934212"/>
                  </a:lnTo>
                  <a:lnTo>
                    <a:pt x="5428361" y="934593"/>
                  </a:lnTo>
                  <a:close/>
                  <a:moveTo>
                    <a:pt x="5500624" y="933831"/>
                  </a:moveTo>
                  <a:lnTo>
                    <a:pt x="5536692" y="933450"/>
                  </a:lnTo>
                  <a:lnTo>
                    <a:pt x="5537073" y="969518"/>
                  </a:lnTo>
                  <a:lnTo>
                    <a:pt x="5501005" y="969899"/>
                  </a:lnTo>
                  <a:close/>
                  <a:moveTo>
                    <a:pt x="5573268" y="969137"/>
                  </a:moveTo>
                  <a:lnTo>
                    <a:pt x="5609336" y="968756"/>
                  </a:lnTo>
                  <a:lnTo>
                    <a:pt x="5609717" y="1004824"/>
                  </a:lnTo>
                  <a:lnTo>
                    <a:pt x="5573649" y="1005205"/>
                  </a:lnTo>
                  <a:close/>
                  <a:moveTo>
                    <a:pt x="5645912" y="1004443"/>
                  </a:moveTo>
                  <a:lnTo>
                    <a:pt x="5681980" y="1004062"/>
                  </a:lnTo>
                  <a:lnTo>
                    <a:pt x="5682361" y="1040130"/>
                  </a:lnTo>
                  <a:lnTo>
                    <a:pt x="5646293" y="1040511"/>
                  </a:lnTo>
                  <a:close/>
                  <a:moveTo>
                    <a:pt x="5718556" y="1039749"/>
                  </a:moveTo>
                  <a:lnTo>
                    <a:pt x="5754624" y="1039368"/>
                  </a:lnTo>
                  <a:lnTo>
                    <a:pt x="5755005" y="1075436"/>
                  </a:lnTo>
                  <a:lnTo>
                    <a:pt x="5718937" y="1075817"/>
                  </a:lnTo>
                  <a:close/>
                  <a:moveTo>
                    <a:pt x="5791200" y="1075055"/>
                  </a:moveTo>
                  <a:lnTo>
                    <a:pt x="5827268" y="1074674"/>
                  </a:lnTo>
                  <a:lnTo>
                    <a:pt x="5827649" y="1110742"/>
                  </a:lnTo>
                  <a:lnTo>
                    <a:pt x="5791581" y="1111123"/>
                  </a:lnTo>
                  <a:close/>
                  <a:moveTo>
                    <a:pt x="5863844" y="1110361"/>
                  </a:moveTo>
                  <a:lnTo>
                    <a:pt x="5899912" y="1109980"/>
                  </a:lnTo>
                  <a:lnTo>
                    <a:pt x="5900293" y="1146048"/>
                  </a:lnTo>
                  <a:lnTo>
                    <a:pt x="5864225" y="1146429"/>
                  </a:lnTo>
                  <a:close/>
                  <a:moveTo>
                    <a:pt x="5936488" y="1145667"/>
                  </a:moveTo>
                  <a:lnTo>
                    <a:pt x="5972556" y="1145286"/>
                  </a:lnTo>
                  <a:lnTo>
                    <a:pt x="5972937" y="1181354"/>
                  </a:lnTo>
                  <a:lnTo>
                    <a:pt x="5936869" y="1181735"/>
                  </a:lnTo>
                  <a:close/>
                  <a:moveTo>
                    <a:pt x="6009132" y="1180973"/>
                  </a:moveTo>
                  <a:lnTo>
                    <a:pt x="6045200" y="1180592"/>
                  </a:lnTo>
                  <a:lnTo>
                    <a:pt x="6045581" y="1216660"/>
                  </a:lnTo>
                  <a:lnTo>
                    <a:pt x="6009513" y="1217041"/>
                  </a:lnTo>
                  <a:close/>
                  <a:moveTo>
                    <a:pt x="6068568" y="25400"/>
                  </a:moveTo>
                  <a:lnTo>
                    <a:pt x="6104636" y="25019"/>
                  </a:lnTo>
                  <a:lnTo>
                    <a:pt x="6105017" y="61087"/>
                  </a:lnTo>
                  <a:lnTo>
                    <a:pt x="6068949" y="61468"/>
                  </a:lnTo>
                  <a:close/>
                  <a:moveTo>
                    <a:pt x="6141212" y="60706"/>
                  </a:moveTo>
                  <a:lnTo>
                    <a:pt x="6177280" y="60325"/>
                  </a:lnTo>
                  <a:lnTo>
                    <a:pt x="6177661" y="96393"/>
                  </a:lnTo>
                  <a:lnTo>
                    <a:pt x="6141593" y="96774"/>
                  </a:lnTo>
                  <a:close/>
                  <a:moveTo>
                    <a:pt x="6213856" y="96012"/>
                  </a:moveTo>
                  <a:lnTo>
                    <a:pt x="6249924" y="95631"/>
                  </a:lnTo>
                  <a:lnTo>
                    <a:pt x="6250305" y="131699"/>
                  </a:lnTo>
                  <a:lnTo>
                    <a:pt x="6214237" y="132080"/>
                  </a:lnTo>
                  <a:close/>
                  <a:moveTo>
                    <a:pt x="6286500" y="131318"/>
                  </a:moveTo>
                  <a:lnTo>
                    <a:pt x="6322568" y="130937"/>
                  </a:lnTo>
                  <a:lnTo>
                    <a:pt x="6322949" y="167005"/>
                  </a:lnTo>
                  <a:lnTo>
                    <a:pt x="6286881" y="167386"/>
                  </a:lnTo>
                  <a:close/>
                  <a:moveTo>
                    <a:pt x="6357493" y="22225"/>
                  </a:moveTo>
                  <a:lnTo>
                    <a:pt x="6393561" y="21844"/>
                  </a:lnTo>
                  <a:lnTo>
                    <a:pt x="6393942" y="57912"/>
                  </a:lnTo>
                  <a:lnTo>
                    <a:pt x="6357874" y="58293"/>
                  </a:lnTo>
                  <a:close/>
                  <a:moveTo>
                    <a:pt x="6430137" y="57531"/>
                  </a:moveTo>
                  <a:lnTo>
                    <a:pt x="6466205" y="57150"/>
                  </a:lnTo>
                  <a:lnTo>
                    <a:pt x="6466586" y="93218"/>
                  </a:lnTo>
                  <a:lnTo>
                    <a:pt x="6430518" y="93599"/>
                  </a:lnTo>
                  <a:close/>
                  <a:moveTo>
                    <a:pt x="6502781" y="92837"/>
                  </a:moveTo>
                  <a:lnTo>
                    <a:pt x="6538849" y="92456"/>
                  </a:lnTo>
                  <a:lnTo>
                    <a:pt x="6539230" y="128524"/>
                  </a:lnTo>
                  <a:lnTo>
                    <a:pt x="6503162" y="128905"/>
                  </a:lnTo>
                  <a:close/>
                  <a:moveTo>
                    <a:pt x="6575425" y="128143"/>
                  </a:moveTo>
                  <a:lnTo>
                    <a:pt x="6611493" y="127762"/>
                  </a:lnTo>
                  <a:lnTo>
                    <a:pt x="6611874" y="163830"/>
                  </a:lnTo>
                  <a:lnTo>
                    <a:pt x="6575806" y="164211"/>
                  </a:lnTo>
                  <a:close/>
                  <a:moveTo>
                    <a:pt x="6648069" y="163449"/>
                  </a:moveTo>
                  <a:lnTo>
                    <a:pt x="6684137" y="163068"/>
                  </a:lnTo>
                  <a:lnTo>
                    <a:pt x="6684518" y="199136"/>
                  </a:lnTo>
                  <a:lnTo>
                    <a:pt x="6648450" y="199517"/>
                  </a:lnTo>
                  <a:close/>
                  <a:moveTo>
                    <a:pt x="6720713" y="198755"/>
                  </a:moveTo>
                  <a:lnTo>
                    <a:pt x="6756781" y="198374"/>
                  </a:lnTo>
                  <a:lnTo>
                    <a:pt x="6757162" y="234442"/>
                  </a:lnTo>
                  <a:lnTo>
                    <a:pt x="6721094" y="234823"/>
                  </a:lnTo>
                  <a:close/>
                  <a:moveTo>
                    <a:pt x="6793357" y="234061"/>
                  </a:moveTo>
                  <a:lnTo>
                    <a:pt x="6829425" y="233680"/>
                  </a:lnTo>
                  <a:lnTo>
                    <a:pt x="6829806" y="269748"/>
                  </a:lnTo>
                  <a:lnTo>
                    <a:pt x="6793738" y="270129"/>
                  </a:lnTo>
                  <a:close/>
                  <a:moveTo>
                    <a:pt x="6866001" y="269367"/>
                  </a:moveTo>
                  <a:lnTo>
                    <a:pt x="6902069" y="268986"/>
                  </a:lnTo>
                  <a:lnTo>
                    <a:pt x="6902450" y="305054"/>
                  </a:lnTo>
                  <a:lnTo>
                    <a:pt x="6866382" y="305435"/>
                  </a:lnTo>
                  <a:close/>
                  <a:moveTo>
                    <a:pt x="6938645" y="304673"/>
                  </a:moveTo>
                  <a:lnTo>
                    <a:pt x="6974713" y="304292"/>
                  </a:lnTo>
                  <a:lnTo>
                    <a:pt x="6975094" y="340360"/>
                  </a:lnTo>
                  <a:lnTo>
                    <a:pt x="6939026" y="340741"/>
                  </a:lnTo>
                  <a:close/>
                  <a:moveTo>
                    <a:pt x="7011289" y="339979"/>
                  </a:moveTo>
                  <a:lnTo>
                    <a:pt x="7047357" y="339598"/>
                  </a:lnTo>
                  <a:lnTo>
                    <a:pt x="7047738" y="375666"/>
                  </a:lnTo>
                  <a:lnTo>
                    <a:pt x="7011670" y="376047"/>
                  </a:lnTo>
                  <a:close/>
                  <a:moveTo>
                    <a:pt x="7083933" y="375285"/>
                  </a:moveTo>
                  <a:lnTo>
                    <a:pt x="7120001" y="374904"/>
                  </a:lnTo>
                  <a:lnTo>
                    <a:pt x="7120382" y="410972"/>
                  </a:lnTo>
                  <a:lnTo>
                    <a:pt x="7084314" y="411353"/>
                  </a:lnTo>
                  <a:close/>
                  <a:moveTo>
                    <a:pt x="7156577" y="410591"/>
                  </a:moveTo>
                  <a:lnTo>
                    <a:pt x="7192645" y="410210"/>
                  </a:lnTo>
                  <a:lnTo>
                    <a:pt x="7193026" y="446278"/>
                  </a:lnTo>
                  <a:lnTo>
                    <a:pt x="7156958" y="446659"/>
                  </a:lnTo>
                  <a:close/>
                  <a:moveTo>
                    <a:pt x="7229221" y="445897"/>
                  </a:moveTo>
                  <a:lnTo>
                    <a:pt x="7265289" y="445516"/>
                  </a:lnTo>
                  <a:lnTo>
                    <a:pt x="7265670" y="481584"/>
                  </a:lnTo>
                  <a:lnTo>
                    <a:pt x="7229602" y="481965"/>
                  </a:lnTo>
                  <a:close/>
                  <a:moveTo>
                    <a:pt x="7301865" y="481203"/>
                  </a:moveTo>
                  <a:lnTo>
                    <a:pt x="7332853" y="11684"/>
                  </a:lnTo>
                  <a:lnTo>
                    <a:pt x="7333234" y="47752"/>
                  </a:lnTo>
                  <a:lnTo>
                    <a:pt x="7297166" y="48133"/>
                  </a:lnTo>
                  <a:close/>
                  <a:moveTo>
                    <a:pt x="7369429" y="47371"/>
                  </a:moveTo>
                  <a:lnTo>
                    <a:pt x="7405496" y="46990"/>
                  </a:lnTo>
                  <a:lnTo>
                    <a:pt x="7405878" y="83058"/>
                  </a:lnTo>
                  <a:lnTo>
                    <a:pt x="7369810" y="83439"/>
                  </a:lnTo>
                  <a:close/>
                  <a:moveTo>
                    <a:pt x="7442073" y="82677"/>
                  </a:moveTo>
                  <a:lnTo>
                    <a:pt x="7477252" y="10160"/>
                  </a:lnTo>
                  <a:lnTo>
                    <a:pt x="7477633" y="46228"/>
                  </a:lnTo>
                  <a:lnTo>
                    <a:pt x="7441565" y="46609"/>
                  </a:lnTo>
                  <a:close/>
                  <a:moveTo>
                    <a:pt x="7513828" y="45847"/>
                  </a:moveTo>
                  <a:lnTo>
                    <a:pt x="7549895" y="45466"/>
                  </a:lnTo>
                  <a:lnTo>
                    <a:pt x="7550277" y="81534"/>
                  </a:lnTo>
                  <a:lnTo>
                    <a:pt x="7514208" y="81915"/>
                  </a:lnTo>
                  <a:close/>
                  <a:moveTo>
                    <a:pt x="7585710" y="8890"/>
                  </a:moveTo>
                  <a:lnTo>
                    <a:pt x="7621779" y="8509"/>
                  </a:lnTo>
                  <a:lnTo>
                    <a:pt x="7622159" y="44577"/>
                  </a:lnTo>
                  <a:lnTo>
                    <a:pt x="7586092" y="44958"/>
                  </a:lnTo>
                  <a:close/>
                  <a:moveTo>
                    <a:pt x="7658354" y="44196"/>
                  </a:moveTo>
                  <a:lnTo>
                    <a:pt x="7694422" y="43815"/>
                  </a:lnTo>
                  <a:lnTo>
                    <a:pt x="7694804" y="79883"/>
                  </a:lnTo>
                  <a:lnTo>
                    <a:pt x="7658735" y="80264"/>
                  </a:lnTo>
                  <a:close/>
                  <a:moveTo>
                    <a:pt x="7730998" y="79502"/>
                  </a:moveTo>
                  <a:lnTo>
                    <a:pt x="7767067" y="79121"/>
                  </a:lnTo>
                  <a:lnTo>
                    <a:pt x="7767447" y="115189"/>
                  </a:lnTo>
                  <a:lnTo>
                    <a:pt x="7731379" y="115570"/>
                  </a:lnTo>
                  <a:close/>
                  <a:moveTo>
                    <a:pt x="7803642" y="114808"/>
                  </a:moveTo>
                  <a:lnTo>
                    <a:pt x="7839710" y="114427"/>
                  </a:lnTo>
                  <a:lnTo>
                    <a:pt x="7840092" y="150495"/>
                  </a:lnTo>
                  <a:lnTo>
                    <a:pt x="7804023" y="150876"/>
                  </a:lnTo>
                  <a:close/>
                  <a:moveTo>
                    <a:pt x="7876286" y="150114"/>
                  </a:moveTo>
                  <a:lnTo>
                    <a:pt x="7910703" y="5461"/>
                  </a:lnTo>
                  <a:lnTo>
                    <a:pt x="7911084" y="41529"/>
                  </a:lnTo>
                  <a:lnTo>
                    <a:pt x="7875016" y="41910"/>
                  </a:lnTo>
                  <a:close/>
                  <a:moveTo>
                    <a:pt x="7946898" y="5080"/>
                  </a:moveTo>
                  <a:lnTo>
                    <a:pt x="7982967" y="4699"/>
                  </a:lnTo>
                  <a:lnTo>
                    <a:pt x="7983347" y="40767"/>
                  </a:lnTo>
                  <a:lnTo>
                    <a:pt x="7947280" y="41148"/>
                  </a:lnTo>
                  <a:close/>
                  <a:moveTo>
                    <a:pt x="8019542" y="40386"/>
                  </a:moveTo>
                  <a:lnTo>
                    <a:pt x="8055229" y="3810"/>
                  </a:lnTo>
                  <a:lnTo>
                    <a:pt x="8055610" y="39878"/>
                  </a:lnTo>
                  <a:lnTo>
                    <a:pt x="8019542" y="40259"/>
                  </a:lnTo>
                  <a:close/>
                  <a:moveTo>
                    <a:pt x="8091805" y="39497"/>
                  </a:moveTo>
                  <a:lnTo>
                    <a:pt x="8127873" y="39116"/>
                  </a:lnTo>
                  <a:lnTo>
                    <a:pt x="8128254" y="75184"/>
                  </a:lnTo>
                  <a:lnTo>
                    <a:pt x="8092186" y="75565"/>
                  </a:lnTo>
                  <a:close/>
                  <a:moveTo>
                    <a:pt x="8164449" y="74803"/>
                  </a:moveTo>
                  <a:lnTo>
                    <a:pt x="8200517" y="74422"/>
                  </a:lnTo>
                  <a:lnTo>
                    <a:pt x="8200898" y="110490"/>
                  </a:lnTo>
                  <a:lnTo>
                    <a:pt x="8164830" y="110871"/>
                  </a:lnTo>
                  <a:close/>
                  <a:moveTo>
                    <a:pt x="8235823" y="1905"/>
                  </a:moveTo>
                  <a:lnTo>
                    <a:pt x="8271892" y="1524"/>
                  </a:lnTo>
                  <a:lnTo>
                    <a:pt x="8272272" y="37592"/>
                  </a:lnTo>
                  <a:lnTo>
                    <a:pt x="8236205" y="37973"/>
                  </a:lnTo>
                  <a:close/>
                  <a:moveTo>
                    <a:pt x="8308467" y="37211"/>
                  </a:moveTo>
                  <a:lnTo>
                    <a:pt x="8344535" y="36830"/>
                  </a:lnTo>
                  <a:lnTo>
                    <a:pt x="8344917" y="72898"/>
                  </a:lnTo>
                  <a:lnTo>
                    <a:pt x="8308848" y="73279"/>
                  </a:lnTo>
                  <a:close/>
                  <a:moveTo>
                    <a:pt x="8381111" y="72517"/>
                  </a:moveTo>
                  <a:lnTo>
                    <a:pt x="8411718" y="0"/>
                  </a:lnTo>
                  <a:lnTo>
                    <a:pt x="8412099" y="36068"/>
                  </a:lnTo>
                  <a:lnTo>
                    <a:pt x="8380730" y="36449"/>
                  </a:lnTo>
                  <a:close/>
                  <a:moveTo>
                    <a:pt x="0" y="91059"/>
                  </a:moveTo>
                  <a:lnTo>
                    <a:pt x="36068" y="90678"/>
                  </a:lnTo>
                  <a:lnTo>
                    <a:pt x="36449" y="126746"/>
                  </a:lnTo>
                  <a:lnTo>
                    <a:pt x="381" y="127127"/>
                  </a:lnTo>
                  <a:close/>
                </a:path>
              </a:pathLst>
            </a:custGeom>
            <a:solidFill>
              <a:srgbClr val="C0C0C0"/>
            </a:solidFill>
          </p:spPr>
        </p:sp>
      </p:grpSp>
      <p:grpSp>
        <p:nvGrpSpPr>
          <p:cNvPr name="Group 70" id="70"/>
          <p:cNvGrpSpPr/>
          <p:nvPr/>
        </p:nvGrpSpPr>
        <p:grpSpPr>
          <a:xfrm rot="0">
            <a:off x="1133164" y="6297923"/>
            <a:ext cx="6335887" cy="95392"/>
            <a:chOff x="0" y="0"/>
            <a:chExt cx="8447849" cy="127189"/>
          </a:xfrm>
        </p:grpSpPr>
        <p:sp>
          <p:nvSpPr>
            <p:cNvPr name="Freeform 71" id="71"/>
            <p:cNvSpPr/>
            <p:nvPr/>
          </p:nvSpPr>
          <p:spPr>
            <a:xfrm flipH="false" flipV="false" rot="0">
              <a:off x="17907" y="0"/>
              <a:ext cx="8412099" cy="1217041"/>
            </a:xfrm>
            <a:custGeom>
              <a:avLst/>
              <a:gdLst/>
              <a:ahLst/>
              <a:cxnLst/>
              <a:rect r="r" b="b" t="t" l="l"/>
              <a:pathLst>
                <a:path h="1217041" w="8412099">
                  <a:moveTo>
                    <a:pt x="72263" y="90297"/>
                  </a:moveTo>
                  <a:lnTo>
                    <a:pt x="108331" y="89916"/>
                  </a:lnTo>
                  <a:lnTo>
                    <a:pt x="108712" y="125984"/>
                  </a:lnTo>
                  <a:lnTo>
                    <a:pt x="72644" y="126365"/>
                  </a:lnTo>
                  <a:close/>
                  <a:moveTo>
                    <a:pt x="144907" y="125603"/>
                  </a:moveTo>
                  <a:lnTo>
                    <a:pt x="180975" y="125222"/>
                  </a:lnTo>
                  <a:lnTo>
                    <a:pt x="181356" y="161290"/>
                  </a:lnTo>
                  <a:lnTo>
                    <a:pt x="145288" y="161671"/>
                  </a:lnTo>
                  <a:close/>
                  <a:moveTo>
                    <a:pt x="217551" y="160909"/>
                  </a:moveTo>
                  <a:lnTo>
                    <a:pt x="253619" y="160528"/>
                  </a:lnTo>
                  <a:lnTo>
                    <a:pt x="254000" y="196596"/>
                  </a:lnTo>
                  <a:lnTo>
                    <a:pt x="217932" y="196977"/>
                  </a:lnTo>
                  <a:close/>
                  <a:moveTo>
                    <a:pt x="290195" y="196215"/>
                  </a:moveTo>
                  <a:lnTo>
                    <a:pt x="326263" y="195834"/>
                  </a:lnTo>
                  <a:lnTo>
                    <a:pt x="326644" y="231902"/>
                  </a:lnTo>
                  <a:lnTo>
                    <a:pt x="290576" y="232283"/>
                  </a:lnTo>
                  <a:close/>
                  <a:moveTo>
                    <a:pt x="362839" y="231521"/>
                  </a:moveTo>
                  <a:lnTo>
                    <a:pt x="398907" y="231140"/>
                  </a:lnTo>
                  <a:lnTo>
                    <a:pt x="399288" y="267208"/>
                  </a:lnTo>
                  <a:lnTo>
                    <a:pt x="363220" y="267589"/>
                  </a:lnTo>
                  <a:close/>
                  <a:moveTo>
                    <a:pt x="435483" y="266827"/>
                  </a:moveTo>
                  <a:lnTo>
                    <a:pt x="471551" y="266446"/>
                  </a:lnTo>
                  <a:lnTo>
                    <a:pt x="471932" y="302514"/>
                  </a:lnTo>
                  <a:lnTo>
                    <a:pt x="435864" y="302895"/>
                  </a:lnTo>
                  <a:close/>
                  <a:moveTo>
                    <a:pt x="508127" y="302133"/>
                  </a:moveTo>
                  <a:lnTo>
                    <a:pt x="544195" y="301752"/>
                  </a:lnTo>
                  <a:lnTo>
                    <a:pt x="544576" y="337820"/>
                  </a:lnTo>
                  <a:lnTo>
                    <a:pt x="508508" y="338201"/>
                  </a:lnTo>
                  <a:close/>
                  <a:moveTo>
                    <a:pt x="580771" y="337439"/>
                  </a:moveTo>
                  <a:lnTo>
                    <a:pt x="616839" y="337058"/>
                  </a:lnTo>
                  <a:lnTo>
                    <a:pt x="617220" y="373126"/>
                  </a:lnTo>
                  <a:lnTo>
                    <a:pt x="581152" y="373507"/>
                  </a:lnTo>
                  <a:close/>
                  <a:moveTo>
                    <a:pt x="653415" y="372745"/>
                  </a:moveTo>
                  <a:lnTo>
                    <a:pt x="689483" y="372364"/>
                  </a:lnTo>
                  <a:lnTo>
                    <a:pt x="689864" y="408432"/>
                  </a:lnTo>
                  <a:lnTo>
                    <a:pt x="653796" y="408813"/>
                  </a:lnTo>
                  <a:close/>
                  <a:moveTo>
                    <a:pt x="726059" y="408051"/>
                  </a:moveTo>
                  <a:lnTo>
                    <a:pt x="762127" y="407670"/>
                  </a:lnTo>
                  <a:lnTo>
                    <a:pt x="762508" y="443738"/>
                  </a:lnTo>
                  <a:lnTo>
                    <a:pt x="726440" y="444119"/>
                  </a:lnTo>
                  <a:close/>
                  <a:moveTo>
                    <a:pt x="798703" y="443357"/>
                  </a:moveTo>
                  <a:lnTo>
                    <a:pt x="834771" y="442976"/>
                  </a:lnTo>
                  <a:lnTo>
                    <a:pt x="835152" y="479044"/>
                  </a:lnTo>
                  <a:lnTo>
                    <a:pt x="799084" y="479425"/>
                  </a:lnTo>
                  <a:close/>
                  <a:moveTo>
                    <a:pt x="871347" y="478663"/>
                  </a:moveTo>
                  <a:lnTo>
                    <a:pt x="907415" y="478282"/>
                  </a:lnTo>
                  <a:lnTo>
                    <a:pt x="907796" y="514350"/>
                  </a:lnTo>
                  <a:lnTo>
                    <a:pt x="871728" y="514731"/>
                  </a:lnTo>
                  <a:close/>
                  <a:moveTo>
                    <a:pt x="943991" y="513969"/>
                  </a:moveTo>
                  <a:lnTo>
                    <a:pt x="980059" y="513588"/>
                  </a:lnTo>
                  <a:lnTo>
                    <a:pt x="980440" y="549656"/>
                  </a:lnTo>
                  <a:lnTo>
                    <a:pt x="944372" y="550037"/>
                  </a:lnTo>
                  <a:close/>
                  <a:moveTo>
                    <a:pt x="1016635" y="549275"/>
                  </a:moveTo>
                  <a:lnTo>
                    <a:pt x="1052703" y="548894"/>
                  </a:lnTo>
                  <a:lnTo>
                    <a:pt x="1053084" y="584962"/>
                  </a:lnTo>
                  <a:lnTo>
                    <a:pt x="1017016" y="585343"/>
                  </a:lnTo>
                  <a:close/>
                  <a:moveTo>
                    <a:pt x="1089279" y="584581"/>
                  </a:moveTo>
                  <a:lnTo>
                    <a:pt x="1125347" y="584200"/>
                  </a:lnTo>
                  <a:lnTo>
                    <a:pt x="1125728" y="620268"/>
                  </a:lnTo>
                  <a:lnTo>
                    <a:pt x="1089660" y="620649"/>
                  </a:lnTo>
                  <a:close/>
                  <a:moveTo>
                    <a:pt x="1161923" y="619887"/>
                  </a:moveTo>
                  <a:lnTo>
                    <a:pt x="1197991" y="619506"/>
                  </a:lnTo>
                  <a:lnTo>
                    <a:pt x="1192403" y="114300"/>
                  </a:lnTo>
                  <a:lnTo>
                    <a:pt x="1156335" y="114681"/>
                  </a:lnTo>
                  <a:close/>
                  <a:moveTo>
                    <a:pt x="1228598" y="113919"/>
                  </a:moveTo>
                  <a:lnTo>
                    <a:pt x="1264666" y="113538"/>
                  </a:lnTo>
                  <a:lnTo>
                    <a:pt x="1265047" y="149606"/>
                  </a:lnTo>
                  <a:lnTo>
                    <a:pt x="1228979" y="149987"/>
                  </a:lnTo>
                  <a:close/>
                  <a:moveTo>
                    <a:pt x="1301242" y="149225"/>
                  </a:moveTo>
                  <a:lnTo>
                    <a:pt x="1337310" y="148844"/>
                  </a:lnTo>
                  <a:lnTo>
                    <a:pt x="1337691" y="184912"/>
                  </a:lnTo>
                  <a:lnTo>
                    <a:pt x="1301623" y="185293"/>
                  </a:lnTo>
                  <a:close/>
                  <a:moveTo>
                    <a:pt x="1372616" y="76200"/>
                  </a:moveTo>
                  <a:lnTo>
                    <a:pt x="1408684" y="75819"/>
                  </a:lnTo>
                  <a:lnTo>
                    <a:pt x="1409065" y="111887"/>
                  </a:lnTo>
                  <a:lnTo>
                    <a:pt x="1372997" y="112268"/>
                  </a:lnTo>
                  <a:close/>
                  <a:moveTo>
                    <a:pt x="1445260" y="111506"/>
                  </a:moveTo>
                  <a:lnTo>
                    <a:pt x="1481328" y="111125"/>
                  </a:lnTo>
                  <a:lnTo>
                    <a:pt x="1481709" y="147193"/>
                  </a:lnTo>
                  <a:lnTo>
                    <a:pt x="1445641" y="147574"/>
                  </a:lnTo>
                  <a:close/>
                  <a:moveTo>
                    <a:pt x="1517904" y="146812"/>
                  </a:moveTo>
                  <a:lnTo>
                    <a:pt x="1553972" y="146431"/>
                  </a:lnTo>
                  <a:lnTo>
                    <a:pt x="1554353" y="182499"/>
                  </a:lnTo>
                  <a:lnTo>
                    <a:pt x="1518285" y="182880"/>
                  </a:lnTo>
                  <a:close/>
                  <a:moveTo>
                    <a:pt x="1590548" y="182118"/>
                  </a:moveTo>
                  <a:lnTo>
                    <a:pt x="1626616" y="181737"/>
                  </a:lnTo>
                  <a:lnTo>
                    <a:pt x="1626997" y="217805"/>
                  </a:lnTo>
                  <a:lnTo>
                    <a:pt x="1590929" y="218186"/>
                  </a:lnTo>
                  <a:close/>
                  <a:moveTo>
                    <a:pt x="1663192" y="217424"/>
                  </a:moveTo>
                  <a:lnTo>
                    <a:pt x="1699260" y="217043"/>
                  </a:lnTo>
                  <a:lnTo>
                    <a:pt x="1699641" y="253111"/>
                  </a:lnTo>
                  <a:lnTo>
                    <a:pt x="1663573" y="253492"/>
                  </a:lnTo>
                  <a:close/>
                  <a:moveTo>
                    <a:pt x="1735836" y="252730"/>
                  </a:moveTo>
                  <a:lnTo>
                    <a:pt x="1771904" y="252349"/>
                  </a:lnTo>
                  <a:lnTo>
                    <a:pt x="1772285" y="288417"/>
                  </a:lnTo>
                  <a:lnTo>
                    <a:pt x="1736217" y="288798"/>
                  </a:lnTo>
                  <a:close/>
                  <a:moveTo>
                    <a:pt x="1808480" y="288036"/>
                  </a:moveTo>
                  <a:lnTo>
                    <a:pt x="1844548" y="287655"/>
                  </a:lnTo>
                  <a:lnTo>
                    <a:pt x="1844929" y="323723"/>
                  </a:lnTo>
                  <a:lnTo>
                    <a:pt x="1808861" y="324104"/>
                  </a:lnTo>
                  <a:close/>
                  <a:moveTo>
                    <a:pt x="1881124" y="323342"/>
                  </a:moveTo>
                  <a:lnTo>
                    <a:pt x="1917192" y="322961"/>
                  </a:lnTo>
                  <a:lnTo>
                    <a:pt x="1917573" y="359029"/>
                  </a:lnTo>
                  <a:lnTo>
                    <a:pt x="1881505" y="359410"/>
                  </a:lnTo>
                  <a:close/>
                  <a:moveTo>
                    <a:pt x="1950593" y="69977"/>
                  </a:moveTo>
                  <a:lnTo>
                    <a:pt x="1986661" y="69596"/>
                  </a:lnTo>
                  <a:lnTo>
                    <a:pt x="1987042" y="105664"/>
                  </a:lnTo>
                  <a:lnTo>
                    <a:pt x="1950974" y="106045"/>
                  </a:lnTo>
                  <a:close/>
                  <a:moveTo>
                    <a:pt x="2023237" y="105283"/>
                  </a:moveTo>
                  <a:lnTo>
                    <a:pt x="2059305" y="104902"/>
                  </a:lnTo>
                  <a:lnTo>
                    <a:pt x="2059686" y="140970"/>
                  </a:lnTo>
                  <a:lnTo>
                    <a:pt x="2023618" y="141351"/>
                  </a:lnTo>
                  <a:close/>
                  <a:moveTo>
                    <a:pt x="2095881" y="140589"/>
                  </a:moveTo>
                  <a:lnTo>
                    <a:pt x="2131949" y="140208"/>
                  </a:lnTo>
                  <a:lnTo>
                    <a:pt x="2132330" y="176276"/>
                  </a:lnTo>
                  <a:lnTo>
                    <a:pt x="2096262" y="176657"/>
                  </a:lnTo>
                  <a:close/>
                  <a:moveTo>
                    <a:pt x="2168525" y="175895"/>
                  </a:moveTo>
                  <a:lnTo>
                    <a:pt x="2204593" y="175514"/>
                  </a:lnTo>
                  <a:lnTo>
                    <a:pt x="2204974" y="211582"/>
                  </a:lnTo>
                  <a:lnTo>
                    <a:pt x="2168906" y="211963"/>
                  </a:lnTo>
                  <a:close/>
                  <a:moveTo>
                    <a:pt x="2241169" y="211201"/>
                  </a:moveTo>
                  <a:lnTo>
                    <a:pt x="2277237" y="210820"/>
                  </a:lnTo>
                  <a:lnTo>
                    <a:pt x="2277618" y="246888"/>
                  </a:lnTo>
                  <a:lnTo>
                    <a:pt x="2241550" y="247269"/>
                  </a:lnTo>
                  <a:close/>
                  <a:moveTo>
                    <a:pt x="2313813" y="246507"/>
                  </a:moveTo>
                  <a:lnTo>
                    <a:pt x="2349881" y="246126"/>
                  </a:lnTo>
                  <a:lnTo>
                    <a:pt x="2350262" y="282194"/>
                  </a:lnTo>
                  <a:lnTo>
                    <a:pt x="2314194" y="282575"/>
                  </a:lnTo>
                  <a:close/>
                  <a:moveTo>
                    <a:pt x="2386457" y="281813"/>
                  </a:moveTo>
                  <a:lnTo>
                    <a:pt x="2422525" y="281432"/>
                  </a:lnTo>
                  <a:lnTo>
                    <a:pt x="2422906" y="317500"/>
                  </a:lnTo>
                  <a:lnTo>
                    <a:pt x="2386838" y="317881"/>
                  </a:lnTo>
                  <a:close/>
                  <a:moveTo>
                    <a:pt x="2459101" y="317119"/>
                  </a:moveTo>
                  <a:lnTo>
                    <a:pt x="2495169" y="316738"/>
                  </a:lnTo>
                  <a:lnTo>
                    <a:pt x="2495550" y="352806"/>
                  </a:lnTo>
                  <a:lnTo>
                    <a:pt x="2459482" y="353187"/>
                  </a:lnTo>
                  <a:close/>
                  <a:moveTo>
                    <a:pt x="2531745" y="352425"/>
                  </a:moveTo>
                  <a:lnTo>
                    <a:pt x="2567813" y="352044"/>
                  </a:lnTo>
                  <a:lnTo>
                    <a:pt x="2568194" y="388112"/>
                  </a:lnTo>
                  <a:lnTo>
                    <a:pt x="2532126" y="388493"/>
                  </a:lnTo>
                  <a:close/>
                  <a:moveTo>
                    <a:pt x="2604389" y="387731"/>
                  </a:moveTo>
                  <a:lnTo>
                    <a:pt x="2640457" y="387350"/>
                  </a:lnTo>
                  <a:lnTo>
                    <a:pt x="2640838" y="423418"/>
                  </a:lnTo>
                  <a:lnTo>
                    <a:pt x="2604770" y="423799"/>
                  </a:lnTo>
                  <a:close/>
                  <a:moveTo>
                    <a:pt x="2677033" y="423037"/>
                  </a:moveTo>
                  <a:lnTo>
                    <a:pt x="2713101" y="422656"/>
                  </a:lnTo>
                  <a:lnTo>
                    <a:pt x="2713482" y="458724"/>
                  </a:lnTo>
                  <a:lnTo>
                    <a:pt x="2677414" y="459105"/>
                  </a:lnTo>
                  <a:close/>
                  <a:moveTo>
                    <a:pt x="2749677" y="458343"/>
                  </a:moveTo>
                  <a:lnTo>
                    <a:pt x="2785745" y="457962"/>
                  </a:lnTo>
                  <a:lnTo>
                    <a:pt x="2786126" y="494030"/>
                  </a:lnTo>
                  <a:lnTo>
                    <a:pt x="2750058" y="494411"/>
                  </a:lnTo>
                  <a:close/>
                  <a:moveTo>
                    <a:pt x="2822321" y="493649"/>
                  </a:moveTo>
                  <a:lnTo>
                    <a:pt x="2858389" y="493268"/>
                  </a:lnTo>
                  <a:lnTo>
                    <a:pt x="2858770" y="529336"/>
                  </a:lnTo>
                  <a:lnTo>
                    <a:pt x="2822702" y="529717"/>
                  </a:lnTo>
                  <a:close/>
                  <a:moveTo>
                    <a:pt x="2894965" y="528955"/>
                  </a:moveTo>
                  <a:lnTo>
                    <a:pt x="2931033" y="528574"/>
                  </a:lnTo>
                  <a:lnTo>
                    <a:pt x="2931414" y="564642"/>
                  </a:lnTo>
                  <a:lnTo>
                    <a:pt x="2895346" y="565023"/>
                  </a:lnTo>
                  <a:close/>
                  <a:moveTo>
                    <a:pt x="2967609" y="564261"/>
                  </a:moveTo>
                  <a:lnTo>
                    <a:pt x="3003677" y="563880"/>
                  </a:lnTo>
                  <a:lnTo>
                    <a:pt x="3004058" y="599948"/>
                  </a:lnTo>
                  <a:lnTo>
                    <a:pt x="2967990" y="600329"/>
                  </a:lnTo>
                  <a:close/>
                  <a:moveTo>
                    <a:pt x="3040253" y="599567"/>
                  </a:moveTo>
                  <a:lnTo>
                    <a:pt x="3076321" y="599186"/>
                  </a:lnTo>
                  <a:lnTo>
                    <a:pt x="3076702" y="635254"/>
                  </a:lnTo>
                  <a:lnTo>
                    <a:pt x="3040634" y="635635"/>
                  </a:lnTo>
                  <a:close/>
                  <a:moveTo>
                    <a:pt x="3112897" y="634873"/>
                  </a:moveTo>
                  <a:lnTo>
                    <a:pt x="3148965" y="634492"/>
                  </a:lnTo>
                  <a:lnTo>
                    <a:pt x="3149346" y="670560"/>
                  </a:lnTo>
                  <a:lnTo>
                    <a:pt x="3113278" y="670941"/>
                  </a:lnTo>
                  <a:close/>
                  <a:moveTo>
                    <a:pt x="3185541" y="670179"/>
                  </a:moveTo>
                  <a:lnTo>
                    <a:pt x="3221609" y="669798"/>
                  </a:lnTo>
                  <a:lnTo>
                    <a:pt x="3221990" y="705866"/>
                  </a:lnTo>
                  <a:lnTo>
                    <a:pt x="3185922" y="706247"/>
                  </a:lnTo>
                  <a:close/>
                  <a:moveTo>
                    <a:pt x="3258185" y="705485"/>
                  </a:moveTo>
                  <a:lnTo>
                    <a:pt x="3294253" y="705104"/>
                  </a:lnTo>
                  <a:lnTo>
                    <a:pt x="3294634" y="741172"/>
                  </a:lnTo>
                  <a:lnTo>
                    <a:pt x="3258566" y="741553"/>
                  </a:lnTo>
                  <a:close/>
                  <a:moveTo>
                    <a:pt x="3330829" y="740791"/>
                  </a:moveTo>
                  <a:lnTo>
                    <a:pt x="3366897" y="740410"/>
                  </a:lnTo>
                  <a:lnTo>
                    <a:pt x="3367278" y="776478"/>
                  </a:lnTo>
                  <a:lnTo>
                    <a:pt x="3331210" y="776859"/>
                  </a:lnTo>
                  <a:close/>
                  <a:moveTo>
                    <a:pt x="3403473" y="776097"/>
                  </a:moveTo>
                  <a:lnTo>
                    <a:pt x="3439541" y="775716"/>
                  </a:lnTo>
                  <a:lnTo>
                    <a:pt x="3439922" y="811784"/>
                  </a:lnTo>
                  <a:lnTo>
                    <a:pt x="3403854" y="812165"/>
                  </a:lnTo>
                  <a:close/>
                  <a:moveTo>
                    <a:pt x="3476117" y="811403"/>
                  </a:moveTo>
                  <a:lnTo>
                    <a:pt x="3512185" y="811022"/>
                  </a:lnTo>
                  <a:lnTo>
                    <a:pt x="3512566" y="847090"/>
                  </a:lnTo>
                  <a:lnTo>
                    <a:pt x="3476498" y="847471"/>
                  </a:lnTo>
                  <a:close/>
                  <a:moveTo>
                    <a:pt x="3548761" y="846709"/>
                  </a:moveTo>
                  <a:lnTo>
                    <a:pt x="3584829" y="846328"/>
                  </a:lnTo>
                  <a:lnTo>
                    <a:pt x="3585210" y="882396"/>
                  </a:lnTo>
                  <a:lnTo>
                    <a:pt x="3549142" y="882777"/>
                  </a:lnTo>
                  <a:close/>
                  <a:moveTo>
                    <a:pt x="3621405" y="882015"/>
                  </a:moveTo>
                  <a:lnTo>
                    <a:pt x="3657473" y="881634"/>
                  </a:lnTo>
                  <a:lnTo>
                    <a:pt x="3657854" y="917702"/>
                  </a:lnTo>
                  <a:lnTo>
                    <a:pt x="3621786" y="918083"/>
                  </a:lnTo>
                  <a:close/>
                  <a:moveTo>
                    <a:pt x="3694049" y="917321"/>
                  </a:moveTo>
                  <a:lnTo>
                    <a:pt x="3720592" y="50800"/>
                  </a:lnTo>
                  <a:lnTo>
                    <a:pt x="3720973" y="86868"/>
                  </a:lnTo>
                  <a:lnTo>
                    <a:pt x="3684905" y="87249"/>
                  </a:lnTo>
                  <a:close/>
                  <a:moveTo>
                    <a:pt x="3757168" y="86487"/>
                  </a:moveTo>
                  <a:lnTo>
                    <a:pt x="3793236" y="86106"/>
                  </a:lnTo>
                  <a:lnTo>
                    <a:pt x="3793617" y="122174"/>
                  </a:lnTo>
                  <a:lnTo>
                    <a:pt x="3757549" y="122555"/>
                  </a:lnTo>
                  <a:close/>
                  <a:moveTo>
                    <a:pt x="3829812" y="121793"/>
                  </a:moveTo>
                  <a:lnTo>
                    <a:pt x="3865880" y="121412"/>
                  </a:lnTo>
                  <a:lnTo>
                    <a:pt x="3866261" y="157480"/>
                  </a:lnTo>
                  <a:lnTo>
                    <a:pt x="3830193" y="157861"/>
                  </a:lnTo>
                  <a:close/>
                  <a:moveTo>
                    <a:pt x="3902456" y="157099"/>
                  </a:moveTo>
                  <a:lnTo>
                    <a:pt x="3938524" y="156718"/>
                  </a:lnTo>
                  <a:lnTo>
                    <a:pt x="3938905" y="192786"/>
                  </a:lnTo>
                  <a:lnTo>
                    <a:pt x="3902837" y="193167"/>
                  </a:lnTo>
                  <a:close/>
                  <a:moveTo>
                    <a:pt x="3975100" y="192405"/>
                  </a:moveTo>
                  <a:lnTo>
                    <a:pt x="4011168" y="192024"/>
                  </a:lnTo>
                  <a:lnTo>
                    <a:pt x="4011549" y="228092"/>
                  </a:lnTo>
                  <a:lnTo>
                    <a:pt x="3975481" y="228473"/>
                  </a:lnTo>
                  <a:close/>
                  <a:moveTo>
                    <a:pt x="4047744" y="227711"/>
                  </a:moveTo>
                  <a:lnTo>
                    <a:pt x="4083812" y="227330"/>
                  </a:lnTo>
                  <a:lnTo>
                    <a:pt x="4084193" y="263398"/>
                  </a:lnTo>
                  <a:lnTo>
                    <a:pt x="4048125" y="263779"/>
                  </a:lnTo>
                  <a:close/>
                  <a:moveTo>
                    <a:pt x="4120388" y="263017"/>
                  </a:moveTo>
                  <a:lnTo>
                    <a:pt x="4156456" y="262636"/>
                  </a:lnTo>
                  <a:lnTo>
                    <a:pt x="4156837" y="298704"/>
                  </a:lnTo>
                  <a:lnTo>
                    <a:pt x="4120769" y="299085"/>
                  </a:lnTo>
                  <a:close/>
                  <a:moveTo>
                    <a:pt x="4193032" y="298323"/>
                  </a:moveTo>
                  <a:lnTo>
                    <a:pt x="4229100" y="297942"/>
                  </a:lnTo>
                  <a:lnTo>
                    <a:pt x="4229481" y="334010"/>
                  </a:lnTo>
                  <a:lnTo>
                    <a:pt x="4193413" y="334391"/>
                  </a:lnTo>
                  <a:close/>
                  <a:moveTo>
                    <a:pt x="4265676" y="333629"/>
                  </a:moveTo>
                  <a:lnTo>
                    <a:pt x="4301744" y="333248"/>
                  </a:lnTo>
                  <a:lnTo>
                    <a:pt x="4302125" y="369316"/>
                  </a:lnTo>
                  <a:lnTo>
                    <a:pt x="4266057" y="369697"/>
                  </a:lnTo>
                  <a:close/>
                  <a:moveTo>
                    <a:pt x="4338320" y="368935"/>
                  </a:moveTo>
                  <a:lnTo>
                    <a:pt x="4374388" y="368554"/>
                  </a:lnTo>
                  <a:lnTo>
                    <a:pt x="4374769" y="404622"/>
                  </a:lnTo>
                  <a:lnTo>
                    <a:pt x="4338701" y="405003"/>
                  </a:lnTo>
                  <a:close/>
                  <a:moveTo>
                    <a:pt x="4410964" y="404241"/>
                  </a:moveTo>
                  <a:lnTo>
                    <a:pt x="4447032" y="403860"/>
                  </a:lnTo>
                  <a:lnTo>
                    <a:pt x="4447413" y="439928"/>
                  </a:lnTo>
                  <a:lnTo>
                    <a:pt x="4411345" y="440309"/>
                  </a:lnTo>
                  <a:close/>
                  <a:moveTo>
                    <a:pt x="4483608" y="439547"/>
                  </a:moveTo>
                  <a:lnTo>
                    <a:pt x="4519676" y="439166"/>
                  </a:lnTo>
                  <a:lnTo>
                    <a:pt x="4520057" y="475234"/>
                  </a:lnTo>
                  <a:lnTo>
                    <a:pt x="4483989" y="475615"/>
                  </a:lnTo>
                  <a:close/>
                  <a:moveTo>
                    <a:pt x="4556252" y="474853"/>
                  </a:moveTo>
                  <a:lnTo>
                    <a:pt x="4592320" y="474472"/>
                  </a:lnTo>
                  <a:lnTo>
                    <a:pt x="4592701" y="510540"/>
                  </a:lnTo>
                  <a:lnTo>
                    <a:pt x="4556633" y="510921"/>
                  </a:lnTo>
                  <a:close/>
                  <a:moveTo>
                    <a:pt x="4628896" y="510159"/>
                  </a:moveTo>
                  <a:lnTo>
                    <a:pt x="4664964" y="509778"/>
                  </a:lnTo>
                  <a:lnTo>
                    <a:pt x="4665345" y="545846"/>
                  </a:lnTo>
                  <a:lnTo>
                    <a:pt x="4629277" y="546227"/>
                  </a:lnTo>
                  <a:close/>
                  <a:moveTo>
                    <a:pt x="4701540" y="545465"/>
                  </a:moveTo>
                  <a:lnTo>
                    <a:pt x="4737608" y="545084"/>
                  </a:lnTo>
                  <a:lnTo>
                    <a:pt x="4737989" y="581152"/>
                  </a:lnTo>
                  <a:lnTo>
                    <a:pt x="4701921" y="581533"/>
                  </a:lnTo>
                  <a:close/>
                  <a:moveTo>
                    <a:pt x="4774184" y="580771"/>
                  </a:moveTo>
                  <a:lnTo>
                    <a:pt x="4810252" y="580390"/>
                  </a:lnTo>
                  <a:lnTo>
                    <a:pt x="4810633" y="616458"/>
                  </a:lnTo>
                  <a:lnTo>
                    <a:pt x="4774565" y="616839"/>
                  </a:lnTo>
                  <a:close/>
                  <a:moveTo>
                    <a:pt x="4846828" y="616077"/>
                  </a:moveTo>
                  <a:lnTo>
                    <a:pt x="4882896" y="615696"/>
                  </a:lnTo>
                  <a:lnTo>
                    <a:pt x="4883277" y="651764"/>
                  </a:lnTo>
                  <a:lnTo>
                    <a:pt x="4847209" y="652145"/>
                  </a:lnTo>
                  <a:close/>
                  <a:moveTo>
                    <a:pt x="4919472" y="651383"/>
                  </a:moveTo>
                  <a:lnTo>
                    <a:pt x="4955540" y="651002"/>
                  </a:lnTo>
                  <a:lnTo>
                    <a:pt x="4955921" y="687070"/>
                  </a:lnTo>
                  <a:lnTo>
                    <a:pt x="4919853" y="687451"/>
                  </a:lnTo>
                  <a:close/>
                  <a:moveTo>
                    <a:pt x="4992116" y="686689"/>
                  </a:moveTo>
                  <a:lnTo>
                    <a:pt x="5028184" y="686308"/>
                  </a:lnTo>
                  <a:lnTo>
                    <a:pt x="5028565" y="722376"/>
                  </a:lnTo>
                  <a:lnTo>
                    <a:pt x="4992497" y="722757"/>
                  </a:lnTo>
                  <a:close/>
                  <a:moveTo>
                    <a:pt x="5064760" y="721995"/>
                  </a:moveTo>
                  <a:lnTo>
                    <a:pt x="5100828" y="721614"/>
                  </a:lnTo>
                  <a:lnTo>
                    <a:pt x="5101209" y="757682"/>
                  </a:lnTo>
                  <a:lnTo>
                    <a:pt x="5065141" y="758063"/>
                  </a:lnTo>
                  <a:close/>
                  <a:moveTo>
                    <a:pt x="5137404" y="757301"/>
                  </a:moveTo>
                  <a:lnTo>
                    <a:pt x="5173472" y="756920"/>
                  </a:lnTo>
                  <a:lnTo>
                    <a:pt x="5173853" y="792988"/>
                  </a:lnTo>
                  <a:lnTo>
                    <a:pt x="5137785" y="793369"/>
                  </a:lnTo>
                  <a:close/>
                  <a:moveTo>
                    <a:pt x="5210048" y="792607"/>
                  </a:moveTo>
                  <a:lnTo>
                    <a:pt x="5246116" y="792226"/>
                  </a:lnTo>
                  <a:lnTo>
                    <a:pt x="5246497" y="828294"/>
                  </a:lnTo>
                  <a:lnTo>
                    <a:pt x="5210429" y="828675"/>
                  </a:lnTo>
                  <a:close/>
                  <a:moveTo>
                    <a:pt x="5282692" y="827913"/>
                  </a:moveTo>
                  <a:lnTo>
                    <a:pt x="5318760" y="827532"/>
                  </a:lnTo>
                  <a:lnTo>
                    <a:pt x="5319141" y="863600"/>
                  </a:lnTo>
                  <a:lnTo>
                    <a:pt x="5283073" y="863981"/>
                  </a:lnTo>
                  <a:close/>
                  <a:moveTo>
                    <a:pt x="5355336" y="863219"/>
                  </a:moveTo>
                  <a:lnTo>
                    <a:pt x="5391404" y="862838"/>
                  </a:lnTo>
                  <a:lnTo>
                    <a:pt x="5391785" y="898906"/>
                  </a:lnTo>
                  <a:lnTo>
                    <a:pt x="5355717" y="899287"/>
                  </a:lnTo>
                  <a:close/>
                  <a:moveTo>
                    <a:pt x="5427980" y="898525"/>
                  </a:moveTo>
                  <a:lnTo>
                    <a:pt x="5464048" y="898144"/>
                  </a:lnTo>
                  <a:lnTo>
                    <a:pt x="5464429" y="934212"/>
                  </a:lnTo>
                  <a:lnTo>
                    <a:pt x="5428361" y="934593"/>
                  </a:lnTo>
                  <a:close/>
                  <a:moveTo>
                    <a:pt x="5500624" y="933831"/>
                  </a:moveTo>
                  <a:lnTo>
                    <a:pt x="5536692" y="933450"/>
                  </a:lnTo>
                  <a:lnTo>
                    <a:pt x="5537073" y="969518"/>
                  </a:lnTo>
                  <a:lnTo>
                    <a:pt x="5501005" y="969899"/>
                  </a:lnTo>
                  <a:close/>
                  <a:moveTo>
                    <a:pt x="5573268" y="969137"/>
                  </a:moveTo>
                  <a:lnTo>
                    <a:pt x="5609336" y="968756"/>
                  </a:lnTo>
                  <a:lnTo>
                    <a:pt x="5609717" y="1004824"/>
                  </a:lnTo>
                  <a:lnTo>
                    <a:pt x="5573649" y="1005205"/>
                  </a:lnTo>
                  <a:close/>
                  <a:moveTo>
                    <a:pt x="5645912" y="1004443"/>
                  </a:moveTo>
                  <a:lnTo>
                    <a:pt x="5681980" y="1004062"/>
                  </a:lnTo>
                  <a:lnTo>
                    <a:pt x="5682361" y="1040130"/>
                  </a:lnTo>
                  <a:lnTo>
                    <a:pt x="5646293" y="1040511"/>
                  </a:lnTo>
                  <a:close/>
                  <a:moveTo>
                    <a:pt x="5718556" y="1039749"/>
                  </a:moveTo>
                  <a:lnTo>
                    <a:pt x="5754624" y="1039368"/>
                  </a:lnTo>
                  <a:lnTo>
                    <a:pt x="5755005" y="1075436"/>
                  </a:lnTo>
                  <a:lnTo>
                    <a:pt x="5718937" y="1075817"/>
                  </a:lnTo>
                  <a:close/>
                  <a:moveTo>
                    <a:pt x="5791200" y="1075055"/>
                  </a:moveTo>
                  <a:lnTo>
                    <a:pt x="5827268" y="1074674"/>
                  </a:lnTo>
                  <a:lnTo>
                    <a:pt x="5827649" y="1110742"/>
                  </a:lnTo>
                  <a:lnTo>
                    <a:pt x="5791581" y="1111123"/>
                  </a:lnTo>
                  <a:close/>
                  <a:moveTo>
                    <a:pt x="5863844" y="1110361"/>
                  </a:moveTo>
                  <a:lnTo>
                    <a:pt x="5899912" y="1109980"/>
                  </a:lnTo>
                  <a:lnTo>
                    <a:pt x="5900293" y="1146048"/>
                  </a:lnTo>
                  <a:lnTo>
                    <a:pt x="5864225" y="1146429"/>
                  </a:lnTo>
                  <a:close/>
                  <a:moveTo>
                    <a:pt x="5936488" y="1145667"/>
                  </a:moveTo>
                  <a:lnTo>
                    <a:pt x="5972556" y="1145286"/>
                  </a:lnTo>
                  <a:lnTo>
                    <a:pt x="5972937" y="1181354"/>
                  </a:lnTo>
                  <a:lnTo>
                    <a:pt x="5936869" y="1181735"/>
                  </a:lnTo>
                  <a:close/>
                  <a:moveTo>
                    <a:pt x="6009132" y="1180973"/>
                  </a:moveTo>
                  <a:lnTo>
                    <a:pt x="6045200" y="1180592"/>
                  </a:lnTo>
                  <a:lnTo>
                    <a:pt x="6045581" y="1216660"/>
                  </a:lnTo>
                  <a:lnTo>
                    <a:pt x="6009513" y="1217041"/>
                  </a:lnTo>
                  <a:close/>
                  <a:moveTo>
                    <a:pt x="6068568" y="25400"/>
                  </a:moveTo>
                  <a:lnTo>
                    <a:pt x="6104636" y="25019"/>
                  </a:lnTo>
                  <a:lnTo>
                    <a:pt x="6105017" y="61087"/>
                  </a:lnTo>
                  <a:lnTo>
                    <a:pt x="6068949" y="61468"/>
                  </a:lnTo>
                  <a:close/>
                  <a:moveTo>
                    <a:pt x="6141212" y="60706"/>
                  </a:moveTo>
                  <a:lnTo>
                    <a:pt x="6177280" y="60325"/>
                  </a:lnTo>
                  <a:lnTo>
                    <a:pt x="6177661" y="96393"/>
                  </a:lnTo>
                  <a:lnTo>
                    <a:pt x="6141593" y="96774"/>
                  </a:lnTo>
                  <a:close/>
                  <a:moveTo>
                    <a:pt x="6213856" y="96012"/>
                  </a:moveTo>
                  <a:lnTo>
                    <a:pt x="6249924" y="95631"/>
                  </a:lnTo>
                  <a:lnTo>
                    <a:pt x="6250305" y="131699"/>
                  </a:lnTo>
                  <a:lnTo>
                    <a:pt x="6214237" y="132080"/>
                  </a:lnTo>
                  <a:close/>
                  <a:moveTo>
                    <a:pt x="6286500" y="131318"/>
                  </a:moveTo>
                  <a:lnTo>
                    <a:pt x="6322568" y="130937"/>
                  </a:lnTo>
                  <a:lnTo>
                    <a:pt x="6322949" y="167005"/>
                  </a:lnTo>
                  <a:lnTo>
                    <a:pt x="6286881" y="167386"/>
                  </a:lnTo>
                  <a:close/>
                  <a:moveTo>
                    <a:pt x="6357493" y="22225"/>
                  </a:moveTo>
                  <a:lnTo>
                    <a:pt x="6393561" y="21844"/>
                  </a:lnTo>
                  <a:lnTo>
                    <a:pt x="6393942" y="57912"/>
                  </a:lnTo>
                  <a:lnTo>
                    <a:pt x="6357874" y="58293"/>
                  </a:lnTo>
                  <a:close/>
                  <a:moveTo>
                    <a:pt x="6430137" y="57531"/>
                  </a:moveTo>
                  <a:lnTo>
                    <a:pt x="6466205" y="57150"/>
                  </a:lnTo>
                  <a:lnTo>
                    <a:pt x="6466586" y="93218"/>
                  </a:lnTo>
                  <a:lnTo>
                    <a:pt x="6430518" y="93599"/>
                  </a:lnTo>
                  <a:close/>
                  <a:moveTo>
                    <a:pt x="6502781" y="92837"/>
                  </a:moveTo>
                  <a:lnTo>
                    <a:pt x="6538849" y="92456"/>
                  </a:lnTo>
                  <a:lnTo>
                    <a:pt x="6539230" y="128524"/>
                  </a:lnTo>
                  <a:lnTo>
                    <a:pt x="6503162" y="128905"/>
                  </a:lnTo>
                  <a:close/>
                  <a:moveTo>
                    <a:pt x="6575425" y="128143"/>
                  </a:moveTo>
                  <a:lnTo>
                    <a:pt x="6611493" y="127762"/>
                  </a:lnTo>
                  <a:lnTo>
                    <a:pt x="6611874" y="163830"/>
                  </a:lnTo>
                  <a:lnTo>
                    <a:pt x="6575806" y="164211"/>
                  </a:lnTo>
                  <a:close/>
                  <a:moveTo>
                    <a:pt x="6648069" y="163449"/>
                  </a:moveTo>
                  <a:lnTo>
                    <a:pt x="6684137" y="163068"/>
                  </a:lnTo>
                  <a:lnTo>
                    <a:pt x="6684518" y="199136"/>
                  </a:lnTo>
                  <a:lnTo>
                    <a:pt x="6648450" y="199517"/>
                  </a:lnTo>
                  <a:close/>
                  <a:moveTo>
                    <a:pt x="6720713" y="198755"/>
                  </a:moveTo>
                  <a:lnTo>
                    <a:pt x="6756781" y="198374"/>
                  </a:lnTo>
                  <a:lnTo>
                    <a:pt x="6757162" y="234442"/>
                  </a:lnTo>
                  <a:lnTo>
                    <a:pt x="6721094" y="234823"/>
                  </a:lnTo>
                  <a:close/>
                  <a:moveTo>
                    <a:pt x="6793357" y="234061"/>
                  </a:moveTo>
                  <a:lnTo>
                    <a:pt x="6829425" y="233680"/>
                  </a:lnTo>
                  <a:lnTo>
                    <a:pt x="6829806" y="269748"/>
                  </a:lnTo>
                  <a:lnTo>
                    <a:pt x="6793738" y="270129"/>
                  </a:lnTo>
                  <a:close/>
                  <a:moveTo>
                    <a:pt x="6866001" y="269367"/>
                  </a:moveTo>
                  <a:lnTo>
                    <a:pt x="6902069" y="268986"/>
                  </a:lnTo>
                  <a:lnTo>
                    <a:pt x="6902450" y="305054"/>
                  </a:lnTo>
                  <a:lnTo>
                    <a:pt x="6866382" y="305435"/>
                  </a:lnTo>
                  <a:close/>
                  <a:moveTo>
                    <a:pt x="6938645" y="304673"/>
                  </a:moveTo>
                  <a:lnTo>
                    <a:pt x="6974713" y="304292"/>
                  </a:lnTo>
                  <a:lnTo>
                    <a:pt x="6975094" y="340360"/>
                  </a:lnTo>
                  <a:lnTo>
                    <a:pt x="6939026" y="340741"/>
                  </a:lnTo>
                  <a:close/>
                  <a:moveTo>
                    <a:pt x="7011289" y="339979"/>
                  </a:moveTo>
                  <a:lnTo>
                    <a:pt x="7047357" y="339598"/>
                  </a:lnTo>
                  <a:lnTo>
                    <a:pt x="7047738" y="375666"/>
                  </a:lnTo>
                  <a:lnTo>
                    <a:pt x="7011670" y="376047"/>
                  </a:lnTo>
                  <a:close/>
                  <a:moveTo>
                    <a:pt x="7083933" y="375285"/>
                  </a:moveTo>
                  <a:lnTo>
                    <a:pt x="7120001" y="374904"/>
                  </a:lnTo>
                  <a:lnTo>
                    <a:pt x="7120382" y="410972"/>
                  </a:lnTo>
                  <a:lnTo>
                    <a:pt x="7084314" y="411353"/>
                  </a:lnTo>
                  <a:close/>
                  <a:moveTo>
                    <a:pt x="7156577" y="410591"/>
                  </a:moveTo>
                  <a:lnTo>
                    <a:pt x="7192645" y="410210"/>
                  </a:lnTo>
                  <a:lnTo>
                    <a:pt x="7193026" y="446278"/>
                  </a:lnTo>
                  <a:lnTo>
                    <a:pt x="7156958" y="446659"/>
                  </a:lnTo>
                  <a:close/>
                  <a:moveTo>
                    <a:pt x="7229221" y="445897"/>
                  </a:moveTo>
                  <a:lnTo>
                    <a:pt x="7265289" y="445516"/>
                  </a:lnTo>
                  <a:lnTo>
                    <a:pt x="7265670" y="481584"/>
                  </a:lnTo>
                  <a:lnTo>
                    <a:pt x="7229602" y="481965"/>
                  </a:lnTo>
                  <a:close/>
                  <a:moveTo>
                    <a:pt x="7301865" y="481203"/>
                  </a:moveTo>
                  <a:lnTo>
                    <a:pt x="7332853" y="11684"/>
                  </a:lnTo>
                  <a:lnTo>
                    <a:pt x="7333234" y="47752"/>
                  </a:lnTo>
                  <a:lnTo>
                    <a:pt x="7297166" y="48133"/>
                  </a:lnTo>
                  <a:close/>
                  <a:moveTo>
                    <a:pt x="7369429" y="47371"/>
                  </a:moveTo>
                  <a:lnTo>
                    <a:pt x="7405496" y="46990"/>
                  </a:lnTo>
                  <a:lnTo>
                    <a:pt x="7405878" y="83058"/>
                  </a:lnTo>
                  <a:lnTo>
                    <a:pt x="7369810" y="83439"/>
                  </a:lnTo>
                  <a:close/>
                  <a:moveTo>
                    <a:pt x="7442073" y="82677"/>
                  </a:moveTo>
                  <a:lnTo>
                    <a:pt x="7477252" y="10160"/>
                  </a:lnTo>
                  <a:lnTo>
                    <a:pt x="7477633" y="46228"/>
                  </a:lnTo>
                  <a:lnTo>
                    <a:pt x="7441565" y="46609"/>
                  </a:lnTo>
                  <a:close/>
                  <a:moveTo>
                    <a:pt x="7513828" y="45847"/>
                  </a:moveTo>
                  <a:lnTo>
                    <a:pt x="7549895" y="45466"/>
                  </a:lnTo>
                  <a:lnTo>
                    <a:pt x="7550277" y="81534"/>
                  </a:lnTo>
                  <a:lnTo>
                    <a:pt x="7514208" y="81915"/>
                  </a:lnTo>
                  <a:close/>
                  <a:moveTo>
                    <a:pt x="7585710" y="8890"/>
                  </a:moveTo>
                  <a:lnTo>
                    <a:pt x="7621779" y="8509"/>
                  </a:lnTo>
                  <a:lnTo>
                    <a:pt x="7622159" y="44577"/>
                  </a:lnTo>
                  <a:lnTo>
                    <a:pt x="7586092" y="44958"/>
                  </a:lnTo>
                  <a:close/>
                  <a:moveTo>
                    <a:pt x="7658354" y="44196"/>
                  </a:moveTo>
                  <a:lnTo>
                    <a:pt x="7694422" y="43815"/>
                  </a:lnTo>
                  <a:lnTo>
                    <a:pt x="7694804" y="79883"/>
                  </a:lnTo>
                  <a:lnTo>
                    <a:pt x="7658735" y="80264"/>
                  </a:lnTo>
                  <a:close/>
                  <a:moveTo>
                    <a:pt x="7730998" y="79502"/>
                  </a:moveTo>
                  <a:lnTo>
                    <a:pt x="7767067" y="79121"/>
                  </a:lnTo>
                  <a:lnTo>
                    <a:pt x="7767447" y="115189"/>
                  </a:lnTo>
                  <a:lnTo>
                    <a:pt x="7731379" y="115570"/>
                  </a:lnTo>
                  <a:close/>
                  <a:moveTo>
                    <a:pt x="7803642" y="114808"/>
                  </a:moveTo>
                  <a:lnTo>
                    <a:pt x="7839710" y="114427"/>
                  </a:lnTo>
                  <a:lnTo>
                    <a:pt x="7840092" y="150495"/>
                  </a:lnTo>
                  <a:lnTo>
                    <a:pt x="7804023" y="150876"/>
                  </a:lnTo>
                  <a:close/>
                  <a:moveTo>
                    <a:pt x="7876286" y="150114"/>
                  </a:moveTo>
                  <a:lnTo>
                    <a:pt x="7910703" y="5461"/>
                  </a:lnTo>
                  <a:lnTo>
                    <a:pt x="7911084" y="41529"/>
                  </a:lnTo>
                  <a:lnTo>
                    <a:pt x="7875016" y="41910"/>
                  </a:lnTo>
                  <a:close/>
                  <a:moveTo>
                    <a:pt x="7946898" y="5080"/>
                  </a:moveTo>
                  <a:lnTo>
                    <a:pt x="7982967" y="4699"/>
                  </a:lnTo>
                  <a:lnTo>
                    <a:pt x="7983347" y="40767"/>
                  </a:lnTo>
                  <a:lnTo>
                    <a:pt x="7947280" y="41148"/>
                  </a:lnTo>
                  <a:close/>
                  <a:moveTo>
                    <a:pt x="8019542" y="40386"/>
                  </a:moveTo>
                  <a:lnTo>
                    <a:pt x="8055229" y="3810"/>
                  </a:lnTo>
                  <a:lnTo>
                    <a:pt x="8055610" y="39878"/>
                  </a:lnTo>
                  <a:lnTo>
                    <a:pt x="8019542" y="40259"/>
                  </a:lnTo>
                  <a:close/>
                  <a:moveTo>
                    <a:pt x="8091805" y="39497"/>
                  </a:moveTo>
                  <a:lnTo>
                    <a:pt x="8127873" y="39116"/>
                  </a:lnTo>
                  <a:lnTo>
                    <a:pt x="8128254" y="75184"/>
                  </a:lnTo>
                  <a:lnTo>
                    <a:pt x="8092186" y="75565"/>
                  </a:lnTo>
                  <a:close/>
                  <a:moveTo>
                    <a:pt x="8164449" y="74803"/>
                  </a:moveTo>
                  <a:lnTo>
                    <a:pt x="8200517" y="74422"/>
                  </a:lnTo>
                  <a:lnTo>
                    <a:pt x="8200898" y="110490"/>
                  </a:lnTo>
                  <a:lnTo>
                    <a:pt x="8164830" y="110871"/>
                  </a:lnTo>
                  <a:close/>
                  <a:moveTo>
                    <a:pt x="8235823" y="1905"/>
                  </a:moveTo>
                  <a:lnTo>
                    <a:pt x="8271892" y="1524"/>
                  </a:lnTo>
                  <a:lnTo>
                    <a:pt x="8272272" y="37592"/>
                  </a:lnTo>
                  <a:lnTo>
                    <a:pt x="8236205" y="37973"/>
                  </a:lnTo>
                  <a:close/>
                  <a:moveTo>
                    <a:pt x="8308467" y="37211"/>
                  </a:moveTo>
                  <a:lnTo>
                    <a:pt x="8344535" y="36830"/>
                  </a:lnTo>
                  <a:lnTo>
                    <a:pt x="8344917" y="72898"/>
                  </a:lnTo>
                  <a:lnTo>
                    <a:pt x="8308848" y="73279"/>
                  </a:lnTo>
                  <a:close/>
                  <a:moveTo>
                    <a:pt x="8381111" y="72517"/>
                  </a:moveTo>
                  <a:lnTo>
                    <a:pt x="8411718" y="0"/>
                  </a:lnTo>
                  <a:lnTo>
                    <a:pt x="8412099" y="36068"/>
                  </a:lnTo>
                  <a:lnTo>
                    <a:pt x="8380730" y="36449"/>
                  </a:lnTo>
                  <a:close/>
                  <a:moveTo>
                    <a:pt x="0" y="91059"/>
                  </a:moveTo>
                  <a:lnTo>
                    <a:pt x="36068" y="90678"/>
                  </a:lnTo>
                  <a:lnTo>
                    <a:pt x="36449" y="126746"/>
                  </a:lnTo>
                  <a:lnTo>
                    <a:pt x="381" y="127127"/>
                  </a:lnTo>
                  <a:close/>
                </a:path>
              </a:pathLst>
            </a:custGeom>
            <a:solidFill>
              <a:srgbClr val="C0C0C0"/>
            </a:solidFill>
          </p:spPr>
        </p:sp>
      </p:grpSp>
      <p:grpSp>
        <p:nvGrpSpPr>
          <p:cNvPr name="Group 72" id="72"/>
          <p:cNvGrpSpPr/>
          <p:nvPr/>
        </p:nvGrpSpPr>
        <p:grpSpPr>
          <a:xfrm rot="0">
            <a:off x="7410153" y="2277088"/>
            <a:ext cx="689824" cy="480332"/>
            <a:chOff x="0" y="0"/>
            <a:chExt cx="919765" cy="640442"/>
          </a:xfrm>
        </p:grpSpPr>
        <p:sp>
          <p:nvSpPr>
            <p:cNvPr name="Freeform 73" id="73"/>
            <p:cNvSpPr/>
            <p:nvPr/>
          </p:nvSpPr>
          <p:spPr>
            <a:xfrm flipH="false" flipV="false" rot="0">
              <a:off x="18034" y="18034"/>
              <a:ext cx="883666" cy="604393"/>
            </a:xfrm>
            <a:custGeom>
              <a:avLst/>
              <a:gdLst/>
              <a:ahLst/>
              <a:cxnLst/>
              <a:rect r="r" b="b" t="t" l="l"/>
              <a:pathLst>
                <a:path h="604393" w="883666">
                  <a:moveTo>
                    <a:pt x="0" y="302133"/>
                  </a:moveTo>
                  <a:cubicBezTo>
                    <a:pt x="0" y="135255"/>
                    <a:pt x="197866" y="0"/>
                    <a:pt x="441833" y="0"/>
                  </a:cubicBezTo>
                  <a:cubicBezTo>
                    <a:pt x="685800" y="0"/>
                    <a:pt x="883666" y="135255"/>
                    <a:pt x="883666" y="302133"/>
                  </a:cubicBezTo>
                  <a:cubicBezTo>
                    <a:pt x="883666" y="469011"/>
                    <a:pt x="685800" y="604393"/>
                    <a:pt x="441833" y="604393"/>
                  </a:cubicBezTo>
                  <a:cubicBezTo>
                    <a:pt x="197866" y="604393"/>
                    <a:pt x="0" y="469011"/>
                    <a:pt x="0" y="302133"/>
                  </a:cubicBezTo>
                  <a:close/>
                </a:path>
              </a:pathLst>
            </a:custGeom>
            <a:gradFill rotWithShape="true">
              <a:gsLst>
                <a:gs pos="0">
                  <a:srgbClr val="F6FDF1">
                    <a:alpha val="100000"/>
                  </a:srgbClr>
                </a:gs>
                <a:gs pos="74000">
                  <a:srgbClr val="AFEA85">
                    <a:alpha val="100000"/>
                  </a:srgbClr>
                </a:gs>
                <a:gs pos="83000">
                  <a:srgbClr val="AFEA85">
                    <a:alpha val="100000"/>
                  </a:srgbClr>
                </a:gs>
                <a:gs pos="100000">
                  <a:srgbClr val="CAF1AE">
                    <a:alpha val="100000"/>
                  </a:srgbClr>
                </a:gs>
              </a:gsLst>
              <a:lin ang="5400000"/>
            </a:gradFill>
          </p:spPr>
        </p:sp>
        <p:sp>
          <p:nvSpPr>
            <p:cNvPr name="Freeform 74" id="74"/>
            <p:cNvSpPr/>
            <p:nvPr/>
          </p:nvSpPr>
          <p:spPr>
            <a:xfrm flipH="false" flipV="false" rot="0">
              <a:off x="0" y="0"/>
              <a:ext cx="919734" cy="640461"/>
            </a:xfrm>
            <a:custGeom>
              <a:avLst/>
              <a:gdLst/>
              <a:ahLst/>
              <a:cxnLst/>
              <a:rect r="r" b="b" t="t" l="l"/>
              <a:pathLst>
                <a:path h="640461" w="919734">
                  <a:moveTo>
                    <a:pt x="0" y="320167"/>
                  </a:moveTo>
                  <a:cubicBezTo>
                    <a:pt x="0" y="137668"/>
                    <a:pt x="212725" y="0"/>
                    <a:pt x="459867" y="0"/>
                  </a:cubicBezTo>
                  <a:cubicBezTo>
                    <a:pt x="707009" y="0"/>
                    <a:pt x="919734" y="137668"/>
                    <a:pt x="919734" y="320167"/>
                  </a:cubicBezTo>
                  <a:lnTo>
                    <a:pt x="901700" y="320167"/>
                  </a:lnTo>
                  <a:lnTo>
                    <a:pt x="919734" y="320167"/>
                  </a:lnTo>
                  <a:cubicBezTo>
                    <a:pt x="919734" y="502666"/>
                    <a:pt x="707009" y="640334"/>
                    <a:pt x="459867" y="640334"/>
                  </a:cubicBezTo>
                  <a:lnTo>
                    <a:pt x="459867" y="622427"/>
                  </a:lnTo>
                  <a:lnTo>
                    <a:pt x="459867" y="640461"/>
                  </a:lnTo>
                  <a:cubicBezTo>
                    <a:pt x="212725" y="640461"/>
                    <a:pt x="0" y="502793"/>
                    <a:pt x="0" y="320167"/>
                  </a:cubicBezTo>
                  <a:lnTo>
                    <a:pt x="18034" y="320167"/>
                  </a:lnTo>
                  <a:lnTo>
                    <a:pt x="36068" y="320167"/>
                  </a:lnTo>
                  <a:lnTo>
                    <a:pt x="18034" y="320167"/>
                  </a:lnTo>
                  <a:lnTo>
                    <a:pt x="0" y="320167"/>
                  </a:lnTo>
                  <a:moveTo>
                    <a:pt x="36068" y="320167"/>
                  </a:moveTo>
                  <a:cubicBezTo>
                    <a:pt x="36068" y="330200"/>
                    <a:pt x="27940" y="338201"/>
                    <a:pt x="18034" y="338201"/>
                  </a:cubicBezTo>
                  <a:cubicBezTo>
                    <a:pt x="8128" y="338201"/>
                    <a:pt x="0" y="330200"/>
                    <a:pt x="0" y="320167"/>
                  </a:cubicBezTo>
                  <a:cubicBezTo>
                    <a:pt x="0" y="310134"/>
                    <a:pt x="8128" y="302133"/>
                    <a:pt x="18034" y="302133"/>
                  </a:cubicBezTo>
                  <a:cubicBezTo>
                    <a:pt x="27940" y="302133"/>
                    <a:pt x="36068" y="310261"/>
                    <a:pt x="36068" y="320167"/>
                  </a:cubicBezTo>
                  <a:cubicBezTo>
                    <a:pt x="36068" y="471424"/>
                    <a:pt x="218948" y="604266"/>
                    <a:pt x="459867" y="604266"/>
                  </a:cubicBezTo>
                  <a:cubicBezTo>
                    <a:pt x="700786" y="604266"/>
                    <a:pt x="883666" y="471424"/>
                    <a:pt x="883666" y="320167"/>
                  </a:cubicBezTo>
                  <a:cubicBezTo>
                    <a:pt x="883666" y="168910"/>
                    <a:pt x="700786" y="36068"/>
                    <a:pt x="459867" y="36068"/>
                  </a:cubicBezTo>
                  <a:lnTo>
                    <a:pt x="459867" y="18034"/>
                  </a:lnTo>
                  <a:lnTo>
                    <a:pt x="459867" y="36068"/>
                  </a:lnTo>
                  <a:cubicBezTo>
                    <a:pt x="218948" y="36068"/>
                    <a:pt x="36068" y="169037"/>
                    <a:pt x="36068" y="320167"/>
                  </a:cubicBezTo>
                  <a:close/>
                </a:path>
              </a:pathLst>
            </a:custGeom>
            <a:solidFill>
              <a:srgbClr val="3C7811"/>
            </a:solidFill>
          </p:spPr>
        </p:sp>
        <p:sp>
          <p:nvSpPr>
            <p:cNvPr name="TextBox 75" id="75"/>
            <p:cNvSpPr txBox="true"/>
            <p:nvPr/>
          </p:nvSpPr>
          <p:spPr>
            <a:xfrm>
              <a:off x="0" y="-47625"/>
              <a:ext cx="919765" cy="688067"/>
            </a:xfrm>
            <a:prstGeom prst="rect">
              <a:avLst/>
            </a:prstGeom>
          </p:spPr>
          <p:txBody>
            <a:bodyPr anchor="ctr" rtlCol="false" tIns="50800" lIns="50800" bIns="50800" rIns="50800"/>
            <a:lstStyle/>
            <a:p>
              <a:pPr algn="ctr">
                <a:lnSpc>
                  <a:spcPts val="2304"/>
                </a:lnSpc>
              </a:pPr>
              <a:r>
                <a:rPr lang="en-US" sz="1920">
                  <a:solidFill>
                    <a:srgbClr val="FF0000"/>
                  </a:solidFill>
                  <a:latin typeface="Arial"/>
                </a:rPr>
                <a:t>4</a:t>
              </a:r>
            </a:p>
          </p:txBody>
        </p:sp>
      </p:grpSp>
      <p:grpSp>
        <p:nvGrpSpPr>
          <p:cNvPr name="Group 76" id="76"/>
          <p:cNvGrpSpPr/>
          <p:nvPr/>
        </p:nvGrpSpPr>
        <p:grpSpPr>
          <a:xfrm rot="0">
            <a:off x="7410154" y="3113845"/>
            <a:ext cx="689823" cy="447190"/>
            <a:chOff x="0" y="0"/>
            <a:chExt cx="919764" cy="596254"/>
          </a:xfrm>
        </p:grpSpPr>
        <p:sp>
          <p:nvSpPr>
            <p:cNvPr name="Freeform 77" id="77"/>
            <p:cNvSpPr/>
            <p:nvPr/>
          </p:nvSpPr>
          <p:spPr>
            <a:xfrm flipH="false" flipV="false" rot="0">
              <a:off x="18034" y="18034"/>
              <a:ext cx="883666" cy="560197"/>
            </a:xfrm>
            <a:custGeom>
              <a:avLst/>
              <a:gdLst/>
              <a:ahLst/>
              <a:cxnLst/>
              <a:rect r="r" b="b" t="t" l="l"/>
              <a:pathLst>
                <a:path h="560197" w="883666">
                  <a:moveTo>
                    <a:pt x="0" y="280035"/>
                  </a:moveTo>
                  <a:cubicBezTo>
                    <a:pt x="0" y="125476"/>
                    <a:pt x="197866" y="0"/>
                    <a:pt x="441833" y="0"/>
                  </a:cubicBezTo>
                  <a:cubicBezTo>
                    <a:pt x="685800" y="0"/>
                    <a:pt x="883666" y="125476"/>
                    <a:pt x="883666" y="280035"/>
                  </a:cubicBezTo>
                  <a:cubicBezTo>
                    <a:pt x="883666" y="434594"/>
                    <a:pt x="685800" y="560197"/>
                    <a:pt x="441833" y="560197"/>
                  </a:cubicBezTo>
                  <a:cubicBezTo>
                    <a:pt x="197866" y="560197"/>
                    <a:pt x="0" y="434721"/>
                    <a:pt x="0" y="280035"/>
                  </a:cubicBezTo>
                  <a:close/>
                </a:path>
              </a:pathLst>
            </a:custGeom>
            <a:gradFill rotWithShape="true">
              <a:gsLst>
                <a:gs pos="0">
                  <a:srgbClr val="F6FDF1">
                    <a:alpha val="100000"/>
                  </a:srgbClr>
                </a:gs>
                <a:gs pos="74000">
                  <a:srgbClr val="AFEA85">
                    <a:alpha val="100000"/>
                  </a:srgbClr>
                </a:gs>
                <a:gs pos="83000">
                  <a:srgbClr val="AFEA85">
                    <a:alpha val="100000"/>
                  </a:srgbClr>
                </a:gs>
                <a:gs pos="100000">
                  <a:srgbClr val="CAF1AE">
                    <a:alpha val="100000"/>
                  </a:srgbClr>
                </a:gs>
              </a:gsLst>
              <a:lin ang="5400000"/>
            </a:gradFill>
          </p:spPr>
        </p:sp>
        <p:sp>
          <p:nvSpPr>
            <p:cNvPr name="Freeform 78" id="78"/>
            <p:cNvSpPr/>
            <p:nvPr/>
          </p:nvSpPr>
          <p:spPr>
            <a:xfrm flipH="false" flipV="false" rot="0">
              <a:off x="0" y="0"/>
              <a:ext cx="919734" cy="596265"/>
            </a:xfrm>
            <a:custGeom>
              <a:avLst/>
              <a:gdLst/>
              <a:ahLst/>
              <a:cxnLst/>
              <a:rect r="r" b="b" t="t" l="l"/>
              <a:pathLst>
                <a:path h="596265" w="919734">
                  <a:moveTo>
                    <a:pt x="0" y="298069"/>
                  </a:moveTo>
                  <a:cubicBezTo>
                    <a:pt x="0" y="126873"/>
                    <a:pt x="214122" y="0"/>
                    <a:pt x="459867" y="0"/>
                  </a:cubicBezTo>
                  <a:cubicBezTo>
                    <a:pt x="705612" y="0"/>
                    <a:pt x="919734" y="126873"/>
                    <a:pt x="919734" y="298069"/>
                  </a:cubicBezTo>
                  <a:lnTo>
                    <a:pt x="901700" y="298069"/>
                  </a:lnTo>
                  <a:lnTo>
                    <a:pt x="919734" y="298069"/>
                  </a:lnTo>
                  <a:cubicBezTo>
                    <a:pt x="919734" y="469392"/>
                    <a:pt x="705612" y="596138"/>
                    <a:pt x="459867" y="596138"/>
                  </a:cubicBezTo>
                  <a:lnTo>
                    <a:pt x="459867" y="578231"/>
                  </a:lnTo>
                  <a:lnTo>
                    <a:pt x="459867" y="596265"/>
                  </a:lnTo>
                  <a:cubicBezTo>
                    <a:pt x="214122" y="596265"/>
                    <a:pt x="0" y="469392"/>
                    <a:pt x="0" y="298069"/>
                  </a:cubicBezTo>
                  <a:lnTo>
                    <a:pt x="18034" y="298069"/>
                  </a:lnTo>
                  <a:lnTo>
                    <a:pt x="36068" y="298069"/>
                  </a:lnTo>
                  <a:lnTo>
                    <a:pt x="18034" y="298069"/>
                  </a:lnTo>
                  <a:lnTo>
                    <a:pt x="0" y="298069"/>
                  </a:lnTo>
                  <a:moveTo>
                    <a:pt x="36068" y="298069"/>
                  </a:moveTo>
                  <a:cubicBezTo>
                    <a:pt x="36068" y="308102"/>
                    <a:pt x="27940" y="316103"/>
                    <a:pt x="18034" y="316103"/>
                  </a:cubicBezTo>
                  <a:cubicBezTo>
                    <a:pt x="8128" y="316103"/>
                    <a:pt x="0" y="308102"/>
                    <a:pt x="0" y="298069"/>
                  </a:cubicBezTo>
                  <a:cubicBezTo>
                    <a:pt x="0" y="288036"/>
                    <a:pt x="8128" y="280035"/>
                    <a:pt x="18034" y="280035"/>
                  </a:cubicBezTo>
                  <a:cubicBezTo>
                    <a:pt x="27940" y="280035"/>
                    <a:pt x="36068" y="288163"/>
                    <a:pt x="36068" y="298069"/>
                  </a:cubicBezTo>
                  <a:cubicBezTo>
                    <a:pt x="36068" y="436118"/>
                    <a:pt x="217551" y="560070"/>
                    <a:pt x="459867" y="560070"/>
                  </a:cubicBezTo>
                  <a:cubicBezTo>
                    <a:pt x="702183" y="560070"/>
                    <a:pt x="883666" y="436118"/>
                    <a:pt x="883666" y="298069"/>
                  </a:cubicBezTo>
                  <a:cubicBezTo>
                    <a:pt x="883666" y="160020"/>
                    <a:pt x="702183" y="36068"/>
                    <a:pt x="459867" y="36068"/>
                  </a:cubicBezTo>
                  <a:lnTo>
                    <a:pt x="459867" y="18034"/>
                  </a:lnTo>
                  <a:lnTo>
                    <a:pt x="459867" y="36068"/>
                  </a:lnTo>
                  <a:cubicBezTo>
                    <a:pt x="217551" y="36068"/>
                    <a:pt x="36068" y="160020"/>
                    <a:pt x="36068" y="298069"/>
                  </a:cubicBezTo>
                  <a:close/>
                </a:path>
              </a:pathLst>
            </a:custGeom>
            <a:solidFill>
              <a:srgbClr val="3C7811"/>
            </a:solidFill>
          </p:spPr>
        </p:sp>
        <p:sp>
          <p:nvSpPr>
            <p:cNvPr name="TextBox 79" id="79"/>
            <p:cNvSpPr txBox="true"/>
            <p:nvPr/>
          </p:nvSpPr>
          <p:spPr>
            <a:xfrm>
              <a:off x="0" y="-47625"/>
              <a:ext cx="919764" cy="643879"/>
            </a:xfrm>
            <a:prstGeom prst="rect">
              <a:avLst/>
            </a:prstGeom>
          </p:spPr>
          <p:txBody>
            <a:bodyPr anchor="ctr" rtlCol="false" tIns="50800" lIns="50800" bIns="50800" rIns="50800"/>
            <a:lstStyle/>
            <a:p>
              <a:pPr algn="ctr">
                <a:lnSpc>
                  <a:spcPts val="2304"/>
                </a:lnSpc>
              </a:pPr>
              <a:r>
                <a:rPr lang="en-US" sz="1920">
                  <a:solidFill>
                    <a:srgbClr val="FF0000"/>
                  </a:solidFill>
                  <a:latin typeface="Arial"/>
                </a:rPr>
                <a:t>11</a:t>
              </a:r>
            </a:p>
          </p:txBody>
        </p:sp>
      </p:grpSp>
      <p:grpSp>
        <p:nvGrpSpPr>
          <p:cNvPr name="Group 80" id="80"/>
          <p:cNvGrpSpPr/>
          <p:nvPr/>
        </p:nvGrpSpPr>
        <p:grpSpPr>
          <a:xfrm rot="0">
            <a:off x="7410154" y="3989042"/>
            <a:ext cx="689823" cy="437639"/>
            <a:chOff x="0" y="0"/>
            <a:chExt cx="919764" cy="583519"/>
          </a:xfrm>
        </p:grpSpPr>
        <p:sp>
          <p:nvSpPr>
            <p:cNvPr name="Freeform 81" id="81"/>
            <p:cNvSpPr/>
            <p:nvPr/>
          </p:nvSpPr>
          <p:spPr>
            <a:xfrm flipH="false" flipV="false" rot="0">
              <a:off x="18034" y="18034"/>
              <a:ext cx="883666" cy="547370"/>
            </a:xfrm>
            <a:custGeom>
              <a:avLst/>
              <a:gdLst/>
              <a:ahLst/>
              <a:cxnLst/>
              <a:rect r="r" b="b" t="t" l="l"/>
              <a:pathLst>
                <a:path h="547370" w="883666">
                  <a:moveTo>
                    <a:pt x="0" y="273685"/>
                  </a:moveTo>
                  <a:cubicBezTo>
                    <a:pt x="0" y="122555"/>
                    <a:pt x="197866" y="0"/>
                    <a:pt x="441833" y="0"/>
                  </a:cubicBezTo>
                  <a:cubicBezTo>
                    <a:pt x="685800" y="0"/>
                    <a:pt x="883666" y="122555"/>
                    <a:pt x="883666" y="273685"/>
                  </a:cubicBezTo>
                  <a:cubicBezTo>
                    <a:pt x="883666" y="424815"/>
                    <a:pt x="685800" y="547370"/>
                    <a:pt x="441833" y="547370"/>
                  </a:cubicBezTo>
                  <a:cubicBezTo>
                    <a:pt x="197866" y="547370"/>
                    <a:pt x="0" y="424942"/>
                    <a:pt x="0" y="273685"/>
                  </a:cubicBezTo>
                  <a:close/>
                </a:path>
              </a:pathLst>
            </a:custGeom>
            <a:gradFill rotWithShape="true">
              <a:gsLst>
                <a:gs pos="0">
                  <a:srgbClr val="F6FDF1">
                    <a:alpha val="100000"/>
                  </a:srgbClr>
                </a:gs>
                <a:gs pos="74000">
                  <a:srgbClr val="AFEA85">
                    <a:alpha val="100000"/>
                  </a:srgbClr>
                </a:gs>
                <a:gs pos="83000">
                  <a:srgbClr val="AFEA85">
                    <a:alpha val="100000"/>
                  </a:srgbClr>
                </a:gs>
                <a:gs pos="100000">
                  <a:srgbClr val="CAF1AE">
                    <a:alpha val="100000"/>
                  </a:srgbClr>
                </a:gs>
              </a:gsLst>
              <a:lin ang="5400000"/>
            </a:gradFill>
          </p:spPr>
        </p:sp>
        <p:sp>
          <p:nvSpPr>
            <p:cNvPr name="Freeform 82" id="82"/>
            <p:cNvSpPr/>
            <p:nvPr/>
          </p:nvSpPr>
          <p:spPr>
            <a:xfrm flipH="false" flipV="false" rot="0">
              <a:off x="0" y="0"/>
              <a:ext cx="919734" cy="583565"/>
            </a:xfrm>
            <a:custGeom>
              <a:avLst/>
              <a:gdLst/>
              <a:ahLst/>
              <a:cxnLst/>
              <a:rect r="r" b="b" t="t" l="l"/>
              <a:pathLst>
                <a:path h="583565" w="919734">
                  <a:moveTo>
                    <a:pt x="0" y="291719"/>
                  </a:moveTo>
                  <a:cubicBezTo>
                    <a:pt x="0" y="123698"/>
                    <a:pt x="214630" y="0"/>
                    <a:pt x="459867" y="0"/>
                  </a:cubicBezTo>
                  <a:cubicBezTo>
                    <a:pt x="705104" y="0"/>
                    <a:pt x="919734" y="123698"/>
                    <a:pt x="919734" y="291719"/>
                  </a:cubicBezTo>
                  <a:lnTo>
                    <a:pt x="901700" y="291719"/>
                  </a:lnTo>
                  <a:lnTo>
                    <a:pt x="919734" y="291719"/>
                  </a:lnTo>
                  <a:cubicBezTo>
                    <a:pt x="919734" y="459740"/>
                    <a:pt x="705104" y="583438"/>
                    <a:pt x="459867" y="583438"/>
                  </a:cubicBezTo>
                  <a:lnTo>
                    <a:pt x="459867" y="565404"/>
                  </a:lnTo>
                  <a:lnTo>
                    <a:pt x="459867" y="583438"/>
                  </a:lnTo>
                  <a:cubicBezTo>
                    <a:pt x="214630" y="583565"/>
                    <a:pt x="0" y="459740"/>
                    <a:pt x="0" y="291719"/>
                  </a:cubicBezTo>
                  <a:lnTo>
                    <a:pt x="18034" y="291719"/>
                  </a:lnTo>
                  <a:lnTo>
                    <a:pt x="36068" y="291719"/>
                  </a:lnTo>
                  <a:lnTo>
                    <a:pt x="18034" y="291719"/>
                  </a:lnTo>
                  <a:lnTo>
                    <a:pt x="0" y="291719"/>
                  </a:lnTo>
                  <a:moveTo>
                    <a:pt x="36068" y="291719"/>
                  </a:moveTo>
                  <a:cubicBezTo>
                    <a:pt x="36068" y="301752"/>
                    <a:pt x="27940" y="309753"/>
                    <a:pt x="18034" y="309753"/>
                  </a:cubicBezTo>
                  <a:cubicBezTo>
                    <a:pt x="8128" y="309753"/>
                    <a:pt x="0" y="301752"/>
                    <a:pt x="0" y="291719"/>
                  </a:cubicBezTo>
                  <a:cubicBezTo>
                    <a:pt x="0" y="281686"/>
                    <a:pt x="8128" y="273685"/>
                    <a:pt x="18034" y="273685"/>
                  </a:cubicBezTo>
                  <a:cubicBezTo>
                    <a:pt x="27940" y="273685"/>
                    <a:pt x="36068" y="281813"/>
                    <a:pt x="36068" y="291719"/>
                  </a:cubicBezTo>
                  <a:cubicBezTo>
                    <a:pt x="36068" y="426085"/>
                    <a:pt x="217170" y="547370"/>
                    <a:pt x="459867" y="547370"/>
                  </a:cubicBezTo>
                  <a:cubicBezTo>
                    <a:pt x="702564" y="547370"/>
                    <a:pt x="883666" y="426085"/>
                    <a:pt x="883666" y="291719"/>
                  </a:cubicBezTo>
                  <a:cubicBezTo>
                    <a:pt x="883666" y="157353"/>
                    <a:pt x="702564" y="36068"/>
                    <a:pt x="459867" y="36068"/>
                  </a:cubicBezTo>
                  <a:lnTo>
                    <a:pt x="459867" y="18034"/>
                  </a:lnTo>
                  <a:lnTo>
                    <a:pt x="459867" y="36068"/>
                  </a:lnTo>
                  <a:cubicBezTo>
                    <a:pt x="217170" y="36068"/>
                    <a:pt x="36068" y="157480"/>
                    <a:pt x="36068" y="291719"/>
                  </a:cubicBezTo>
                  <a:close/>
                </a:path>
              </a:pathLst>
            </a:custGeom>
            <a:solidFill>
              <a:srgbClr val="3C7811"/>
            </a:solidFill>
          </p:spPr>
        </p:sp>
        <p:sp>
          <p:nvSpPr>
            <p:cNvPr name="TextBox 83" id="83"/>
            <p:cNvSpPr txBox="true"/>
            <p:nvPr/>
          </p:nvSpPr>
          <p:spPr>
            <a:xfrm>
              <a:off x="0" y="-47625"/>
              <a:ext cx="919764" cy="631144"/>
            </a:xfrm>
            <a:prstGeom prst="rect">
              <a:avLst/>
            </a:prstGeom>
          </p:spPr>
          <p:txBody>
            <a:bodyPr anchor="ctr" rtlCol="false" tIns="50800" lIns="50800" bIns="50800" rIns="50800"/>
            <a:lstStyle/>
            <a:p>
              <a:pPr algn="ctr">
                <a:lnSpc>
                  <a:spcPts val="2304"/>
                </a:lnSpc>
              </a:pPr>
              <a:r>
                <a:rPr lang="en-US" sz="1920">
                  <a:solidFill>
                    <a:srgbClr val="FF0000"/>
                  </a:solidFill>
                  <a:latin typeface="Arial"/>
                </a:rPr>
                <a:t>12</a:t>
              </a:r>
            </a:p>
          </p:txBody>
        </p:sp>
      </p:grpSp>
      <p:grpSp>
        <p:nvGrpSpPr>
          <p:cNvPr name="Group 84" id="84"/>
          <p:cNvGrpSpPr/>
          <p:nvPr/>
        </p:nvGrpSpPr>
        <p:grpSpPr>
          <a:xfrm rot="0">
            <a:off x="7432202" y="5033012"/>
            <a:ext cx="744583" cy="420294"/>
            <a:chOff x="0" y="0"/>
            <a:chExt cx="992778" cy="560393"/>
          </a:xfrm>
        </p:grpSpPr>
        <p:sp>
          <p:nvSpPr>
            <p:cNvPr name="Freeform 85" id="85"/>
            <p:cNvSpPr/>
            <p:nvPr/>
          </p:nvSpPr>
          <p:spPr>
            <a:xfrm flipH="false" flipV="false" rot="0">
              <a:off x="18034" y="18034"/>
              <a:ext cx="956564" cy="524256"/>
            </a:xfrm>
            <a:custGeom>
              <a:avLst/>
              <a:gdLst/>
              <a:ahLst/>
              <a:cxnLst/>
              <a:rect r="r" b="b" t="t" l="l"/>
              <a:pathLst>
                <a:path h="524256" w="956564">
                  <a:moveTo>
                    <a:pt x="0" y="262128"/>
                  </a:moveTo>
                  <a:cubicBezTo>
                    <a:pt x="0" y="117348"/>
                    <a:pt x="214122" y="0"/>
                    <a:pt x="478282" y="0"/>
                  </a:cubicBezTo>
                  <a:cubicBezTo>
                    <a:pt x="742442" y="0"/>
                    <a:pt x="956564" y="117348"/>
                    <a:pt x="956564" y="262128"/>
                  </a:cubicBezTo>
                  <a:cubicBezTo>
                    <a:pt x="956564" y="406908"/>
                    <a:pt x="742569" y="524256"/>
                    <a:pt x="478409" y="524256"/>
                  </a:cubicBezTo>
                  <a:cubicBezTo>
                    <a:pt x="214249" y="524256"/>
                    <a:pt x="0" y="406908"/>
                    <a:pt x="0" y="262128"/>
                  </a:cubicBezTo>
                  <a:close/>
                </a:path>
              </a:pathLst>
            </a:custGeom>
            <a:gradFill rotWithShape="true">
              <a:gsLst>
                <a:gs pos="0">
                  <a:srgbClr val="F6FDF1">
                    <a:alpha val="100000"/>
                  </a:srgbClr>
                </a:gs>
                <a:gs pos="74000">
                  <a:srgbClr val="AFEA85">
                    <a:alpha val="100000"/>
                  </a:srgbClr>
                </a:gs>
                <a:gs pos="83000">
                  <a:srgbClr val="AFEA85">
                    <a:alpha val="100000"/>
                  </a:srgbClr>
                </a:gs>
                <a:gs pos="100000">
                  <a:srgbClr val="CAF1AE">
                    <a:alpha val="100000"/>
                  </a:srgbClr>
                </a:gs>
              </a:gsLst>
              <a:lin ang="5400000"/>
            </a:gradFill>
          </p:spPr>
        </p:sp>
        <p:sp>
          <p:nvSpPr>
            <p:cNvPr name="Freeform 86" id="86"/>
            <p:cNvSpPr/>
            <p:nvPr/>
          </p:nvSpPr>
          <p:spPr>
            <a:xfrm flipH="false" flipV="false" rot="0">
              <a:off x="0" y="0"/>
              <a:ext cx="992759" cy="560451"/>
            </a:xfrm>
            <a:custGeom>
              <a:avLst/>
              <a:gdLst/>
              <a:ahLst/>
              <a:cxnLst/>
              <a:rect r="r" b="b" t="t" l="l"/>
              <a:pathLst>
                <a:path h="560451" w="992759">
                  <a:moveTo>
                    <a:pt x="0" y="280162"/>
                  </a:moveTo>
                  <a:cubicBezTo>
                    <a:pt x="0" y="117221"/>
                    <a:pt x="233172" y="0"/>
                    <a:pt x="496443" y="0"/>
                  </a:cubicBezTo>
                  <a:lnTo>
                    <a:pt x="496443" y="18034"/>
                  </a:lnTo>
                  <a:lnTo>
                    <a:pt x="496443" y="0"/>
                  </a:lnTo>
                  <a:cubicBezTo>
                    <a:pt x="759587" y="0"/>
                    <a:pt x="992759" y="117221"/>
                    <a:pt x="992759" y="280162"/>
                  </a:cubicBezTo>
                  <a:cubicBezTo>
                    <a:pt x="992759" y="443103"/>
                    <a:pt x="759587" y="560451"/>
                    <a:pt x="496443" y="560451"/>
                  </a:cubicBezTo>
                  <a:lnTo>
                    <a:pt x="496443" y="542290"/>
                  </a:lnTo>
                  <a:lnTo>
                    <a:pt x="496443" y="560324"/>
                  </a:lnTo>
                  <a:cubicBezTo>
                    <a:pt x="233172" y="560451"/>
                    <a:pt x="0" y="443103"/>
                    <a:pt x="0" y="280162"/>
                  </a:cubicBezTo>
                  <a:lnTo>
                    <a:pt x="18034" y="280162"/>
                  </a:lnTo>
                  <a:lnTo>
                    <a:pt x="36068" y="280162"/>
                  </a:lnTo>
                  <a:lnTo>
                    <a:pt x="18034" y="280162"/>
                  </a:lnTo>
                  <a:lnTo>
                    <a:pt x="0" y="280162"/>
                  </a:lnTo>
                  <a:moveTo>
                    <a:pt x="36068" y="280162"/>
                  </a:moveTo>
                  <a:cubicBezTo>
                    <a:pt x="36068" y="290195"/>
                    <a:pt x="27940" y="298196"/>
                    <a:pt x="18034" y="298196"/>
                  </a:cubicBezTo>
                  <a:cubicBezTo>
                    <a:pt x="8128" y="298196"/>
                    <a:pt x="0" y="290195"/>
                    <a:pt x="0" y="280162"/>
                  </a:cubicBezTo>
                  <a:cubicBezTo>
                    <a:pt x="0" y="270129"/>
                    <a:pt x="8128" y="262128"/>
                    <a:pt x="18034" y="262128"/>
                  </a:cubicBezTo>
                  <a:cubicBezTo>
                    <a:pt x="27940" y="262128"/>
                    <a:pt x="36068" y="270256"/>
                    <a:pt x="36068" y="280162"/>
                  </a:cubicBezTo>
                  <a:cubicBezTo>
                    <a:pt x="36068" y="406781"/>
                    <a:pt x="231267" y="524256"/>
                    <a:pt x="496316" y="524256"/>
                  </a:cubicBezTo>
                  <a:cubicBezTo>
                    <a:pt x="761365" y="524256"/>
                    <a:pt x="956564" y="406781"/>
                    <a:pt x="956564" y="280162"/>
                  </a:cubicBezTo>
                  <a:lnTo>
                    <a:pt x="974598" y="280162"/>
                  </a:lnTo>
                  <a:lnTo>
                    <a:pt x="956564" y="280162"/>
                  </a:lnTo>
                  <a:cubicBezTo>
                    <a:pt x="956564" y="153543"/>
                    <a:pt x="761365" y="36068"/>
                    <a:pt x="496316" y="36068"/>
                  </a:cubicBezTo>
                  <a:lnTo>
                    <a:pt x="496316" y="18034"/>
                  </a:lnTo>
                  <a:lnTo>
                    <a:pt x="496316" y="36068"/>
                  </a:lnTo>
                  <a:cubicBezTo>
                    <a:pt x="231267" y="36068"/>
                    <a:pt x="36068" y="153543"/>
                    <a:pt x="36068" y="280162"/>
                  </a:cubicBezTo>
                  <a:close/>
                </a:path>
              </a:pathLst>
            </a:custGeom>
            <a:solidFill>
              <a:srgbClr val="3C7811"/>
            </a:solidFill>
          </p:spPr>
        </p:sp>
        <p:sp>
          <p:nvSpPr>
            <p:cNvPr name="TextBox 87" id="87"/>
            <p:cNvSpPr txBox="true"/>
            <p:nvPr/>
          </p:nvSpPr>
          <p:spPr>
            <a:xfrm>
              <a:off x="0" y="-47625"/>
              <a:ext cx="992778" cy="608018"/>
            </a:xfrm>
            <a:prstGeom prst="rect">
              <a:avLst/>
            </a:prstGeom>
          </p:spPr>
          <p:txBody>
            <a:bodyPr anchor="ctr" rtlCol="false" tIns="50800" lIns="50800" bIns="50800" rIns="50800"/>
            <a:lstStyle/>
            <a:p>
              <a:pPr algn="ctr">
                <a:lnSpc>
                  <a:spcPts val="2304"/>
                </a:lnSpc>
              </a:pPr>
              <a:r>
                <a:rPr lang="en-US" sz="1920">
                  <a:solidFill>
                    <a:srgbClr val="FF0000"/>
                  </a:solidFill>
                  <a:latin typeface="Arial"/>
                </a:rPr>
                <a:t>29</a:t>
              </a:r>
            </a:p>
          </p:txBody>
        </p:sp>
      </p:grpSp>
      <p:grpSp>
        <p:nvGrpSpPr>
          <p:cNvPr name="Group 88" id="88"/>
          <p:cNvGrpSpPr/>
          <p:nvPr/>
        </p:nvGrpSpPr>
        <p:grpSpPr>
          <a:xfrm rot="0">
            <a:off x="7410153" y="6044226"/>
            <a:ext cx="689823" cy="426051"/>
            <a:chOff x="0" y="0"/>
            <a:chExt cx="919764" cy="568068"/>
          </a:xfrm>
        </p:grpSpPr>
        <p:sp>
          <p:nvSpPr>
            <p:cNvPr name="Freeform 89" id="89"/>
            <p:cNvSpPr/>
            <p:nvPr/>
          </p:nvSpPr>
          <p:spPr>
            <a:xfrm flipH="false" flipV="false" rot="0">
              <a:off x="18034" y="18034"/>
              <a:ext cx="883666" cy="532003"/>
            </a:xfrm>
            <a:custGeom>
              <a:avLst/>
              <a:gdLst/>
              <a:ahLst/>
              <a:cxnLst/>
              <a:rect r="r" b="b" t="t" l="l"/>
              <a:pathLst>
                <a:path h="532003" w="883666">
                  <a:moveTo>
                    <a:pt x="0" y="265938"/>
                  </a:moveTo>
                  <a:cubicBezTo>
                    <a:pt x="0" y="119126"/>
                    <a:pt x="197866" y="0"/>
                    <a:pt x="441833" y="0"/>
                  </a:cubicBezTo>
                  <a:cubicBezTo>
                    <a:pt x="685800" y="0"/>
                    <a:pt x="883666" y="119126"/>
                    <a:pt x="883666" y="265938"/>
                  </a:cubicBezTo>
                  <a:cubicBezTo>
                    <a:pt x="883666" y="412750"/>
                    <a:pt x="685800" y="532003"/>
                    <a:pt x="441833" y="532003"/>
                  </a:cubicBezTo>
                  <a:cubicBezTo>
                    <a:pt x="197866" y="532003"/>
                    <a:pt x="0" y="412877"/>
                    <a:pt x="0" y="265938"/>
                  </a:cubicBezTo>
                  <a:close/>
                </a:path>
              </a:pathLst>
            </a:custGeom>
            <a:gradFill rotWithShape="true">
              <a:gsLst>
                <a:gs pos="0">
                  <a:srgbClr val="F6FDF1">
                    <a:alpha val="100000"/>
                  </a:srgbClr>
                </a:gs>
                <a:gs pos="74000">
                  <a:srgbClr val="AFEA85">
                    <a:alpha val="100000"/>
                  </a:srgbClr>
                </a:gs>
                <a:gs pos="83000">
                  <a:srgbClr val="AFEA85">
                    <a:alpha val="100000"/>
                  </a:srgbClr>
                </a:gs>
                <a:gs pos="100000">
                  <a:srgbClr val="CAF1AE">
                    <a:alpha val="100000"/>
                  </a:srgbClr>
                </a:gs>
              </a:gsLst>
              <a:lin ang="5400000"/>
            </a:gradFill>
          </p:spPr>
        </p:sp>
        <p:sp>
          <p:nvSpPr>
            <p:cNvPr name="Freeform 90" id="90"/>
            <p:cNvSpPr/>
            <p:nvPr/>
          </p:nvSpPr>
          <p:spPr>
            <a:xfrm flipH="false" flipV="false" rot="0">
              <a:off x="0" y="0"/>
              <a:ext cx="919734" cy="568071"/>
            </a:xfrm>
            <a:custGeom>
              <a:avLst/>
              <a:gdLst/>
              <a:ahLst/>
              <a:cxnLst/>
              <a:rect r="r" b="b" t="t" l="l"/>
              <a:pathLst>
                <a:path h="568071" w="919734">
                  <a:moveTo>
                    <a:pt x="0" y="283972"/>
                  </a:moveTo>
                  <a:cubicBezTo>
                    <a:pt x="0" y="120015"/>
                    <a:pt x="215138" y="0"/>
                    <a:pt x="459867" y="0"/>
                  </a:cubicBezTo>
                  <a:cubicBezTo>
                    <a:pt x="704596" y="0"/>
                    <a:pt x="919734" y="120015"/>
                    <a:pt x="919734" y="283972"/>
                  </a:cubicBezTo>
                  <a:lnTo>
                    <a:pt x="901700" y="283972"/>
                  </a:lnTo>
                  <a:lnTo>
                    <a:pt x="919734" y="283972"/>
                  </a:lnTo>
                  <a:cubicBezTo>
                    <a:pt x="919734" y="448056"/>
                    <a:pt x="704596" y="567944"/>
                    <a:pt x="459867" y="567944"/>
                  </a:cubicBezTo>
                  <a:lnTo>
                    <a:pt x="459867" y="550037"/>
                  </a:lnTo>
                  <a:lnTo>
                    <a:pt x="459867" y="568071"/>
                  </a:lnTo>
                  <a:cubicBezTo>
                    <a:pt x="215138" y="568071"/>
                    <a:pt x="0" y="448056"/>
                    <a:pt x="0" y="283972"/>
                  </a:cubicBezTo>
                  <a:lnTo>
                    <a:pt x="18034" y="283972"/>
                  </a:lnTo>
                  <a:lnTo>
                    <a:pt x="36068" y="283972"/>
                  </a:lnTo>
                  <a:lnTo>
                    <a:pt x="18034" y="283972"/>
                  </a:lnTo>
                  <a:lnTo>
                    <a:pt x="0" y="283972"/>
                  </a:lnTo>
                  <a:moveTo>
                    <a:pt x="36068" y="283972"/>
                  </a:moveTo>
                  <a:cubicBezTo>
                    <a:pt x="36068" y="294005"/>
                    <a:pt x="27940" y="302006"/>
                    <a:pt x="18034" y="302006"/>
                  </a:cubicBezTo>
                  <a:cubicBezTo>
                    <a:pt x="8128" y="302006"/>
                    <a:pt x="0" y="294005"/>
                    <a:pt x="0" y="283972"/>
                  </a:cubicBezTo>
                  <a:cubicBezTo>
                    <a:pt x="0" y="273939"/>
                    <a:pt x="8128" y="265938"/>
                    <a:pt x="18034" y="265938"/>
                  </a:cubicBezTo>
                  <a:cubicBezTo>
                    <a:pt x="27940" y="265938"/>
                    <a:pt x="36068" y="274066"/>
                    <a:pt x="36068" y="283972"/>
                  </a:cubicBezTo>
                  <a:cubicBezTo>
                    <a:pt x="36068" y="413639"/>
                    <a:pt x="216535" y="531876"/>
                    <a:pt x="459867" y="531876"/>
                  </a:cubicBezTo>
                  <a:cubicBezTo>
                    <a:pt x="703199" y="531876"/>
                    <a:pt x="883666" y="413639"/>
                    <a:pt x="883666" y="283972"/>
                  </a:cubicBezTo>
                  <a:cubicBezTo>
                    <a:pt x="883666" y="154305"/>
                    <a:pt x="703072" y="36068"/>
                    <a:pt x="459867" y="36068"/>
                  </a:cubicBezTo>
                  <a:lnTo>
                    <a:pt x="459867" y="18034"/>
                  </a:lnTo>
                  <a:lnTo>
                    <a:pt x="459867" y="36068"/>
                  </a:lnTo>
                  <a:cubicBezTo>
                    <a:pt x="216662" y="36068"/>
                    <a:pt x="36068" y="154305"/>
                    <a:pt x="36068" y="283972"/>
                  </a:cubicBezTo>
                  <a:close/>
                </a:path>
              </a:pathLst>
            </a:custGeom>
            <a:solidFill>
              <a:srgbClr val="3C7811"/>
            </a:solidFill>
          </p:spPr>
        </p:sp>
        <p:sp>
          <p:nvSpPr>
            <p:cNvPr name="TextBox 91" id="91"/>
            <p:cNvSpPr txBox="true"/>
            <p:nvPr/>
          </p:nvSpPr>
          <p:spPr>
            <a:xfrm>
              <a:off x="0" y="-47625"/>
              <a:ext cx="919764" cy="615693"/>
            </a:xfrm>
            <a:prstGeom prst="rect">
              <a:avLst/>
            </a:prstGeom>
          </p:spPr>
          <p:txBody>
            <a:bodyPr anchor="ctr" rtlCol="false" tIns="50800" lIns="50800" bIns="50800" rIns="50800"/>
            <a:lstStyle/>
            <a:p>
              <a:pPr algn="ctr">
                <a:lnSpc>
                  <a:spcPts val="2304"/>
                </a:lnSpc>
              </a:pPr>
              <a:r>
                <a:rPr lang="en-US" sz="1920">
                  <a:solidFill>
                    <a:srgbClr val="FF0000"/>
                  </a:solidFill>
                  <a:latin typeface="Arial"/>
                </a:rPr>
                <a:t>31</a:t>
              </a: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002060"/>
                </a:solidFill>
                <a:latin typeface="Times New Roman"/>
              </a:rPr>
              <a:t>3</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 OVERVIEW</a:t>
            </a:r>
          </a:p>
        </p:txBody>
      </p:sp>
      <p:sp>
        <p:nvSpPr>
          <p:cNvPr name="TextBox 12" id="12"/>
          <p:cNvSpPr txBox="true"/>
          <p:nvPr/>
        </p:nvSpPr>
        <p:spPr>
          <a:xfrm rot="0">
            <a:off x="360169" y="1756066"/>
            <a:ext cx="9378630" cy="610479"/>
          </a:xfrm>
          <a:prstGeom prst="rect">
            <a:avLst/>
          </a:prstGeom>
        </p:spPr>
        <p:txBody>
          <a:bodyPr anchor="t" rtlCol="false" tIns="0" lIns="0" bIns="0" rIns="0">
            <a:spAutoFit/>
          </a:bodyPr>
          <a:lstStyle/>
          <a:p>
            <a:pPr algn="l">
              <a:lnSpc>
                <a:spcPts val="2764"/>
              </a:lnSpc>
            </a:pPr>
            <a:r>
              <a:rPr lang="en-US" sz="2559">
                <a:solidFill>
                  <a:srgbClr val="002060"/>
                </a:solidFill>
                <a:latin typeface="Times New Roman Bold"/>
              </a:rPr>
              <a:t>1.1 Reason for choosing the topic </a:t>
            </a:r>
          </a:p>
        </p:txBody>
      </p:sp>
      <p:sp>
        <p:nvSpPr>
          <p:cNvPr name="TextBox 13" id="13"/>
          <p:cNvSpPr txBox="true"/>
          <p:nvPr/>
        </p:nvSpPr>
        <p:spPr>
          <a:xfrm rot="0">
            <a:off x="435523" y="2349331"/>
            <a:ext cx="4425632" cy="3895725"/>
          </a:xfrm>
          <a:prstGeom prst="rect">
            <a:avLst/>
          </a:prstGeom>
        </p:spPr>
        <p:txBody>
          <a:bodyPr anchor="t" rtlCol="false" tIns="0" lIns="0" bIns="0" rIns="0">
            <a:spAutoFit/>
          </a:bodyPr>
          <a:lstStyle/>
          <a:p>
            <a:pPr algn="just" marL="247091" indent="-123546" lvl="1">
              <a:lnSpc>
                <a:spcPts val="2304"/>
              </a:lnSpc>
              <a:buFont typeface="Arial"/>
              <a:buChar char="•"/>
            </a:pPr>
            <a:r>
              <a:rPr lang="en-US" sz="1920">
                <a:solidFill>
                  <a:srgbClr val="002060"/>
                </a:solidFill>
                <a:latin typeface="Times New Roman"/>
              </a:rPr>
              <a:t>In modern life, the pressures of work and study often lead people to seek out hobbies and activities to reduce stress, and gaming is one of the choices for that need.</a:t>
            </a:r>
          </a:p>
          <a:p>
            <a:pPr algn="just" marL="247091" indent="-123546" lvl="1">
              <a:lnSpc>
                <a:spcPts val="2304"/>
              </a:lnSpc>
            </a:pPr>
          </a:p>
          <a:p>
            <a:pPr algn="just" marL="247091" indent="-123546" lvl="1">
              <a:lnSpc>
                <a:spcPts val="2304"/>
              </a:lnSpc>
            </a:pPr>
          </a:p>
          <a:p>
            <a:pPr algn="just" marL="247091" indent="-123546" lvl="1">
              <a:lnSpc>
                <a:spcPts val="2304"/>
              </a:lnSpc>
            </a:pPr>
          </a:p>
          <a:p>
            <a:pPr algn="just" marL="247091" indent="-123546" lvl="1">
              <a:lnSpc>
                <a:spcPts val="2304"/>
              </a:lnSpc>
              <a:buFont typeface="Arial"/>
              <a:buChar char="•"/>
            </a:pPr>
            <a:r>
              <a:rPr lang="en-US" sz="1920">
                <a:solidFill>
                  <a:srgbClr val="002060"/>
                </a:solidFill>
                <a:latin typeface="Times New Roman"/>
              </a:rPr>
              <a:t>Playing games not only helps us reduce stress and relax, but it also helps develop intelligence, critical thinking, perseverance in learning, and enhances time management skills.</a:t>
            </a:r>
          </a:p>
        </p:txBody>
      </p:sp>
      <p:sp>
        <p:nvSpPr>
          <p:cNvPr name="Freeform 14" id="14" descr="A person wearing headphones and a black keyboard and a black mouse and a black mouse pad  Description automatically generated"/>
          <p:cNvSpPr/>
          <p:nvPr/>
        </p:nvSpPr>
        <p:spPr>
          <a:xfrm flipH="false" flipV="false" rot="0">
            <a:off x="5584422" y="4762129"/>
            <a:ext cx="3460710" cy="2044621"/>
          </a:xfrm>
          <a:custGeom>
            <a:avLst/>
            <a:gdLst/>
            <a:ahLst/>
            <a:cxnLst/>
            <a:rect r="r" b="b" t="t" l="l"/>
            <a:pathLst>
              <a:path h="2044621" w="3460710">
                <a:moveTo>
                  <a:pt x="0" y="0"/>
                </a:moveTo>
                <a:lnTo>
                  <a:pt x="3460711" y="0"/>
                </a:lnTo>
                <a:lnTo>
                  <a:pt x="3460711" y="2044621"/>
                </a:lnTo>
                <a:lnTo>
                  <a:pt x="0" y="2044621"/>
                </a:lnTo>
                <a:lnTo>
                  <a:pt x="0" y="0"/>
                </a:lnTo>
                <a:close/>
              </a:path>
            </a:pathLst>
          </a:custGeom>
          <a:blipFill>
            <a:blip r:embed="rId7"/>
            <a:stretch>
              <a:fillRect l="0" t="-22539" r="0" b="-22539"/>
            </a:stretch>
          </a:blipFill>
        </p:spPr>
      </p:sp>
      <p:sp>
        <p:nvSpPr>
          <p:cNvPr name="Freeform 15" id="15" descr="A person with his hands on his head  Description automatically generated"/>
          <p:cNvSpPr/>
          <p:nvPr/>
        </p:nvSpPr>
        <p:spPr>
          <a:xfrm flipH="false" flipV="false" rot="0">
            <a:off x="5555583" y="2412266"/>
            <a:ext cx="3489550" cy="1683261"/>
          </a:xfrm>
          <a:custGeom>
            <a:avLst/>
            <a:gdLst/>
            <a:ahLst/>
            <a:cxnLst/>
            <a:rect r="r" b="b" t="t" l="l"/>
            <a:pathLst>
              <a:path h="1683261" w="3489550">
                <a:moveTo>
                  <a:pt x="0" y="0"/>
                </a:moveTo>
                <a:lnTo>
                  <a:pt x="3489550" y="0"/>
                </a:lnTo>
                <a:lnTo>
                  <a:pt x="3489550" y="1683260"/>
                </a:lnTo>
                <a:lnTo>
                  <a:pt x="0" y="1683260"/>
                </a:lnTo>
                <a:lnTo>
                  <a:pt x="0" y="0"/>
                </a:lnTo>
                <a:close/>
              </a:path>
            </a:pathLst>
          </a:custGeom>
          <a:blipFill>
            <a:blip r:embed="rId8"/>
            <a:stretch>
              <a:fillRect l="0" t="-14738" r="0" b="-14738"/>
            </a:stretch>
          </a:blipFill>
        </p:spPr>
      </p:sp>
      <p:sp>
        <p:nvSpPr>
          <p:cNvPr name="TextBox 16" id="16"/>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1</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002060"/>
                </a:solidFill>
                <a:latin typeface="Arial"/>
              </a:rPr>
              <a:t>4</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 OVERVIEW</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060"/>
                </a:solidFill>
                <a:latin typeface="Times New Roman Bold"/>
              </a:rPr>
              <a:t>1.2 Brief introduction about the topic</a:t>
            </a:r>
          </a:p>
        </p:txBody>
      </p:sp>
      <p:sp>
        <p:nvSpPr>
          <p:cNvPr name="TextBox 13" id="13"/>
          <p:cNvSpPr txBox="true"/>
          <p:nvPr/>
        </p:nvSpPr>
        <p:spPr>
          <a:xfrm rot="0">
            <a:off x="358884" y="2349331"/>
            <a:ext cx="3888816" cy="4486656"/>
          </a:xfrm>
          <a:prstGeom prst="rect">
            <a:avLst/>
          </a:prstGeom>
        </p:spPr>
        <p:txBody>
          <a:bodyPr anchor="t" rtlCol="false" tIns="0" lIns="0" bIns="0" rIns="0">
            <a:spAutoFit/>
          </a:bodyPr>
          <a:lstStyle/>
          <a:p>
            <a:pPr algn="just" marL="247091" indent="-123546" lvl="1">
              <a:lnSpc>
                <a:spcPts val="2304"/>
              </a:lnSpc>
              <a:buFont typeface="Arial"/>
              <a:buChar char="•"/>
            </a:pPr>
            <a:r>
              <a:rPr lang="en-US" sz="1920">
                <a:solidFill>
                  <a:srgbClr val="002060"/>
                </a:solidFill>
                <a:latin typeface="Times New Roman"/>
              </a:rPr>
              <a:t>Ninja school is an exciting adventure game. Players will take on the role of characters in the game. To increase their strength, players will have to diligently do tasks from the principal. To complete the mission, the player must go through difficult terrain challenges and monsters.</a:t>
            </a:r>
          </a:p>
          <a:p>
            <a:pPr algn="just" marL="247091" indent="-123546" lvl="1">
              <a:lnSpc>
                <a:spcPts val="2304"/>
              </a:lnSpc>
            </a:pPr>
          </a:p>
          <a:p>
            <a:pPr algn="just" marL="247091" indent="-123546" lvl="1">
              <a:lnSpc>
                <a:spcPts val="2304"/>
              </a:lnSpc>
            </a:pPr>
          </a:p>
          <a:p>
            <a:pPr algn="just" marL="247091" indent="-123546" lvl="1">
              <a:lnSpc>
                <a:spcPts val="2304"/>
              </a:lnSpc>
              <a:buFont typeface="Arial"/>
              <a:buChar char="•"/>
            </a:pPr>
            <a:r>
              <a:rPr lang="en-US" sz="1920">
                <a:solidFill>
                  <a:srgbClr val="002060"/>
                </a:solidFill>
                <a:latin typeface="Times New Roman"/>
              </a:rPr>
              <a:t>With an attractive visual interface and dynamic sound effects, it creates an interactive and captivating gaming environment.</a:t>
            </a:r>
          </a:p>
        </p:txBody>
      </p:sp>
      <p:sp>
        <p:nvSpPr>
          <p:cNvPr name="Freeform 14" id="14"/>
          <p:cNvSpPr/>
          <p:nvPr/>
        </p:nvSpPr>
        <p:spPr>
          <a:xfrm flipH="false" flipV="false" rot="0">
            <a:off x="4414495" y="2351236"/>
            <a:ext cx="5681850" cy="4235005"/>
          </a:xfrm>
          <a:custGeom>
            <a:avLst/>
            <a:gdLst/>
            <a:ahLst/>
            <a:cxnLst/>
            <a:rect r="r" b="b" t="t" l="l"/>
            <a:pathLst>
              <a:path h="4235005" w="5681850">
                <a:moveTo>
                  <a:pt x="0" y="0"/>
                </a:moveTo>
                <a:lnTo>
                  <a:pt x="5681850" y="0"/>
                </a:lnTo>
                <a:lnTo>
                  <a:pt x="5681850" y="4235005"/>
                </a:lnTo>
                <a:lnTo>
                  <a:pt x="0" y="4235005"/>
                </a:lnTo>
                <a:lnTo>
                  <a:pt x="0" y="0"/>
                </a:lnTo>
                <a:close/>
              </a:path>
            </a:pathLst>
          </a:custGeom>
          <a:blipFill>
            <a:blip r:embed="rId7"/>
            <a:stretch>
              <a:fillRect l="0" t="0" r="-34267" b="0"/>
            </a:stretch>
          </a:blipFill>
        </p:spPr>
      </p:sp>
      <p:sp>
        <p:nvSpPr>
          <p:cNvPr name="TextBox 15" id="15"/>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2</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002060"/>
                </a:solidFill>
                <a:latin typeface="Times New Roman"/>
              </a:rPr>
              <a:t>5</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 OVERVIEW</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060"/>
                </a:solidFill>
                <a:latin typeface="Times New Roman Bold"/>
              </a:rPr>
              <a:t>1.3 Introduction to the development environment</a:t>
            </a:r>
          </a:p>
        </p:txBody>
      </p:sp>
      <p:sp>
        <p:nvSpPr>
          <p:cNvPr name="Freeform 13" id="13"/>
          <p:cNvSpPr/>
          <p:nvPr/>
        </p:nvSpPr>
        <p:spPr>
          <a:xfrm flipH="false" flipV="false" rot="0">
            <a:off x="5034481" y="2634403"/>
            <a:ext cx="4577419" cy="1975104"/>
          </a:xfrm>
          <a:custGeom>
            <a:avLst/>
            <a:gdLst/>
            <a:ahLst/>
            <a:cxnLst/>
            <a:rect r="r" b="b" t="t" l="l"/>
            <a:pathLst>
              <a:path h="1975104" w="4577419">
                <a:moveTo>
                  <a:pt x="0" y="0"/>
                </a:moveTo>
                <a:lnTo>
                  <a:pt x="4577419" y="0"/>
                </a:lnTo>
                <a:lnTo>
                  <a:pt x="4577419" y="1975104"/>
                </a:lnTo>
                <a:lnTo>
                  <a:pt x="0" y="1975104"/>
                </a:lnTo>
                <a:lnTo>
                  <a:pt x="0" y="0"/>
                </a:lnTo>
                <a:close/>
              </a:path>
            </a:pathLst>
          </a:custGeom>
          <a:blipFill>
            <a:blip r:embed="rId7"/>
            <a:stretch>
              <a:fillRect l="0" t="-15004" r="0" b="-15004"/>
            </a:stretch>
          </a:blipFill>
        </p:spPr>
      </p:sp>
      <p:sp>
        <p:nvSpPr>
          <p:cNvPr name="Freeform 14" id="14"/>
          <p:cNvSpPr/>
          <p:nvPr/>
        </p:nvSpPr>
        <p:spPr>
          <a:xfrm flipH="false" flipV="false" rot="0">
            <a:off x="5075948" y="4902935"/>
            <a:ext cx="4577419" cy="1922949"/>
          </a:xfrm>
          <a:custGeom>
            <a:avLst/>
            <a:gdLst/>
            <a:ahLst/>
            <a:cxnLst/>
            <a:rect r="r" b="b" t="t" l="l"/>
            <a:pathLst>
              <a:path h="1922949" w="4577419">
                <a:moveTo>
                  <a:pt x="0" y="0"/>
                </a:moveTo>
                <a:lnTo>
                  <a:pt x="4577418" y="0"/>
                </a:lnTo>
                <a:lnTo>
                  <a:pt x="4577418" y="1922950"/>
                </a:lnTo>
                <a:lnTo>
                  <a:pt x="0" y="1922950"/>
                </a:lnTo>
                <a:lnTo>
                  <a:pt x="0" y="0"/>
                </a:lnTo>
                <a:close/>
              </a:path>
            </a:pathLst>
          </a:custGeom>
          <a:blipFill>
            <a:blip r:embed="rId8"/>
            <a:stretch>
              <a:fillRect l="0" t="-9510" r="0" b="-9510"/>
            </a:stretch>
          </a:blipFill>
        </p:spPr>
      </p:sp>
      <p:sp>
        <p:nvSpPr>
          <p:cNvPr name="TextBox 15" id="15"/>
          <p:cNvSpPr txBox="true"/>
          <p:nvPr/>
        </p:nvSpPr>
        <p:spPr>
          <a:xfrm rot="0">
            <a:off x="359664" y="2427012"/>
            <a:ext cx="4425696" cy="4612042"/>
          </a:xfrm>
          <a:prstGeom prst="rect">
            <a:avLst/>
          </a:prstGeom>
        </p:spPr>
        <p:txBody>
          <a:bodyPr anchor="t" rtlCol="false" tIns="0" lIns="0" bIns="0" rIns="0">
            <a:spAutoFit/>
          </a:bodyPr>
          <a:lstStyle/>
          <a:p>
            <a:pPr algn="just" marL="247091" indent="-123546" lvl="1">
              <a:lnSpc>
                <a:spcPts val="2304"/>
              </a:lnSpc>
              <a:buFont typeface="Arial"/>
              <a:buChar char="•"/>
            </a:pPr>
            <a:r>
              <a:rPr lang="en-US" sz="1920">
                <a:solidFill>
                  <a:srgbClr val="002060"/>
                </a:solidFill>
                <a:latin typeface="Times New Roman Bold"/>
              </a:rPr>
              <a:t>Engine Unity</a:t>
            </a:r>
          </a:p>
          <a:p>
            <a:pPr algn="just" marL="274546" indent="-137273" lvl="1">
              <a:lnSpc>
                <a:spcPts val="2560"/>
              </a:lnSpc>
            </a:pPr>
            <a:r>
              <a:rPr lang="en-US" sz="2133">
                <a:solidFill>
                  <a:srgbClr val="002060"/>
                </a:solidFill>
                <a:latin typeface="Times New Roman"/>
              </a:rPr>
              <a:t>+ Multi-platform</a:t>
            </a:r>
          </a:p>
          <a:p>
            <a:pPr algn="just" marL="274546" indent="-137273" lvl="1">
              <a:lnSpc>
                <a:spcPts val="2560"/>
              </a:lnSpc>
            </a:pPr>
            <a:r>
              <a:rPr lang="en-US" sz="2133">
                <a:solidFill>
                  <a:srgbClr val="002060"/>
                </a:solidFill>
                <a:latin typeface="Times New Roman"/>
              </a:rPr>
              <a:t>+ Easy to use and accessible</a:t>
            </a:r>
          </a:p>
          <a:p>
            <a:pPr algn="just" marL="274546" indent="-137273" lvl="1">
              <a:lnSpc>
                <a:spcPts val="2560"/>
              </a:lnSpc>
            </a:pPr>
            <a:r>
              <a:rPr lang="en-US" sz="2133">
                <a:solidFill>
                  <a:srgbClr val="002060"/>
                </a:solidFill>
                <a:latin typeface="Times New Roman"/>
              </a:rPr>
              <a:t>+ The unity user community is very large.</a:t>
            </a:r>
          </a:p>
          <a:p>
            <a:pPr algn="just" marL="274546" indent="-137273" lvl="1">
              <a:lnSpc>
                <a:spcPts val="2560"/>
              </a:lnSpc>
            </a:pPr>
          </a:p>
          <a:p>
            <a:pPr algn="just" marL="247091" indent="-123546" lvl="1">
              <a:lnSpc>
                <a:spcPts val="2304"/>
              </a:lnSpc>
              <a:buFont typeface="Arial"/>
              <a:buChar char="•"/>
            </a:pPr>
            <a:r>
              <a:rPr lang="en-US" sz="1920">
                <a:solidFill>
                  <a:srgbClr val="002060"/>
                </a:solidFill>
                <a:latin typeface="Times New Roman Bold"/>
              </a:rPr>
              <a:t>C# programming language technology.</a:t>
            </a:r>
          </a:p>
          <a:p>
            <a:pPr algn="just" marL="247091" indent="-123546" lvl="1">
              <a:lnSpc>
                <a:spcPts val="2304"/>
              </a:lnSpc>
            </a:pPr>
            <a:r>
              <a:rPr lang="en-US" sz="1920">
                <a:solidFill>
                  <a:srgbClr val="002060"/>
                </a:solidFill>
                <a:latin typeface="Times New Roman"/>
              </a:rPr>
              <a:t>+ C# is an Object Oriented Programming language</a:t>
            </a:r>
          </a:p>
          <a:p>
            <a:pPr algn="just" marL="274546" indent="-137273" lvl="1">
              <a:lnSpc>
                <a:spcPts val="2560"/>
              </a:lnSpc>
            </a:pPr>
            <a:r>
              <a:rPr lang="en-US" sz="2133">
                <a:solidFill>
                  <a:srgbClr val="002060"/>
                </a:solidFill>
                <a:latin typeface="Times New Roman"/>
              </a:rPr>
              <a:t>+ Developed by Microsoft's engineering team in 2000</a:t>
            </a:r>
          </a:p>
          <a:p>
            <a:pPr algn="just" marL="274546" indent="-137273" lvl="1">
              <a:lnSpc>
                <a:spcPts val="2560"/>
              </a:lnSpc>
            </a:pPr>
            <a:r>
              <a:rPr lang="en-US" sz="2133">
                <a:solidFill>
                  <a:srgbClr val="002060"/>
                </a:solidFill>
                <a:latin typeface="Times New Roman"/>
              </a:rPr>
              <a:t>+ C# is a simple language </a:t>
            </a:r>
          </a:p>
          <a:p>
            <a:pPr algn="just" marL="274546" indent="-137273" lvl="1">
              <a:lnSpc>
                <a:spcPts val="2560"/>
              </a:lnSpc>
            </a:pPr>
            <a:r>
              <a:rPr lang="en-US" sz="2133">
                <a:solidFill>
                  <a:srgbClr val="002060"/>
                </a:solidFill>
                <a:latin typeface="Times New Roman"/>
              </a:rPr>
              <a:t>+ C# is a low-keyword language</a:t>
            </a:r>
          </a:p>
          <a:p>
            <a:pPr algn="just" marL="274546" indent="-137273" lvl="1">
              <a:lnSpc>
                <a:spcPts val="2560"/>
              </a:lnSpc>
            </a:pPr>
            <a:r>
              <a:rPr lang="en-US" sz="2133">
                <a:solidFill>
                  <a:srgbClr val="002060"/>
                </a:solidFill>
                <a:latin typeface="Times New Roman"/>
              </a:rPr>
              <a:t>+ Easy to use and accessible</a:t>
            </a:r>
          </a:p>
          <a:p>
            <a:pPr algn="just" marL="274546" indent="-137273" lvl="1">
              <a:lnSpc>
                <a:spcPts val="2560"/>
              </a:lnSpc>
            </a:pPr>
          </a:p>
        </p:txBody>
      </p:sp>
      <p:sp>
        <p:nvSpPr>
          <p:cNvPr name="TextBox 16" id="16"/>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3</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002060"/>
                </a:solidFill>
                <a:latin typeface="Times New Roman"/>
              </a:rPr>
              <a:t>6</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060"/>
                </a:solidFill>
                <a:latin typeface="Times New Roman Bold"/>
              </a:rPr>
              <a:t>2.1 Game overview</a:t>
            </a:r>
          </a:p>
        </p:txBody>
      </p:sp>
      <p:graphicFrame>
        <p:nvGraphicFramePr>
          <p:cNvPr name="Table 13" id="13"/>
          <p:cNvGraphicFramePr>
            <a:graphicFrameLocks noGrp="true"/>
          </p:cNvGraphicFramePr>
          <p:nvPr/>
        </p:nvGraphicFramePr>
        <p:xfrm>
          <a:off x="345097" y="2529558"/>
          <a:ext cx="9049173" cy="3698240"/>
        </p:xfrm>
        <a:graphic>
          <a:graphicData uri="http://schemas.openxmlformats.org/drawingml/2006/table">
            <a:tbl>
              <a:tblPr/>
              <a:tblGrid>
                <a:gridCol w="3735897"/>
                <a:gridCol w="5313277"/>
              </a:tblGrid>
              <a:tr h="451457">
                <a:tc>
                  <a:txBody>
                    <a:bodyPr anchor="t" rtlCol="false"/>
                    <a:lstStyle/>
                    <a:p>
                      <a:pPr algn="l">
                        <a:lnSpc>
                          <a:spcPts val="1679"/>
                        </a:lnSpc>
                        <a:defRPr/>
                      </a:pP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5A51C"/>
                    </a:solidFill>
                  </a:tcPr>
                </a:tc>
                <a:tc>
                  <a:txBody>
                    <a:bodyPr anchor="t" rtlCol="false"/>
                    <a:lstStyle/>
                    <a:p>
                      <a:pPr algn="l">
                        <a:lnSpc>
                          <a:spcPts val="1679"/>
                        </a:lnSpc>
                        <a:defRPr/>
                      </a:pP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5A51C"/>
                    </a:solidFill>
                  </a:tcPr>
                </a:tc>
              </a:tr>
              <a:tr h="1113183">
                <a:tc>
                  <a:txBody>
                    <a:bodyPr anchor="t" rtlCol="false"/>
                    <a:lstStyle/>
                    <a:p>
                      <a:pPr algn="just">
                        <a:lnSpc>
                          <a:spcPts val="2304"/>
                        </a:lnSpc>
                        <a:defRPr/>
                      </a:pPr>
                      <a:r>
                        <a:rPr lang="en-US" sz="1920">
                          <a:solidFill>
                            <a:srgbClr val="002A44"/>
                          </a:solidFill>
                          <a:latin typeface="Times New Roman Bold"/>
                        </a:rPr>
                        <a:t>Game genre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1E1CC"/>
                    </a:solidFill>
                  </a:tcPr>
                </a:tc>
                <a:tc>
                  <a:txBody>
                    <a:bodyPr anchor="t" rtlCol="false"/>
                    <a:lstStyle/>
                    <a:p>
                      <a:pPr algn="just">
                        <a:lnSpc>
                          <a:spcPts val="2304"/>
                        </a:lnSpc>
                        <a:defRPr/>
                      </a:pPr>
                      <a:r>
                        <a:rPr lang="en-US" sz="1920">
                          <a:solidFill>
                            <a:srgbClr val="002A44"/>
                          </a:solidFill>
                          <a:latin typeface="Times New Roman"/>
                        </a:rPr>
                        <a:t>Game Platform 2D ,role-playing, action, adventure.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1E1CC"/>
                    </a:solidFill>
                  </a:tcPr>
                </a:tc>
              </a:tr>
              <a:tr h="451457">
                <a:tc>
                  <a:txBody>
                    <a:bodyPr anchor="t" rtlCol="false"/>
                    <a:lstStyle/>
                    <a:p>
                      <a:pPr algn="just">
                        <a:lnSpc>
                          <a:spcPts val="2304"/>
                        </a:lnSpc>
                        <a:defRPr/>
                      </a:pPr>
                      <a:r>
                        <a:rPr lang="en-US" sz="1920">
                          <a:solidFill>
                            <a:srgbClr val="002A44"/>
                          </a:solidFill>
                          <a:latin typeface="Times New Roman Bold"/>
                        </a:rPr>
                        <a:t>Game Mode(Single or Multi)</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F0E7"/>
                    </a:solidFill>
                  </a:tcPr>
                </a:tc>
                <a:tc>
                  <a:txBody>
                    <a:bodyPr anchor="t" rtlCol="false"/>
                    <a:lstStyle/>
                    <a:p>
                      <a:pPr algn="just">
                        <a:lnSpc>
                          <a:spcPts val="2304"/>
                        </a:lnSpc>
                        <a:defRPr/>
                      </a:pPr>
                      <a:r>
                        <a:rPr lang="en-US" sz="1920">
                          <a:solidFill>
                            <a:srgbClr val="002A44"/>
                          </a:solidFill>
                          <a:latin typeface="Times New Roman"/>
                        </a:rPr>
                        <a:t>Single player.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F0E7"/>
                    </a:solidFill>
                  </a:tcPr>
                </a:tc>
              </a:tr>
              <a:tr h="451457">
                <a:tc>
                  <a:txBody>
                    <a:bodyPr anchor="t" rtlCol="false"/>
                    <a:lstStyle/>
                    <a:p>
                      <a:pPr algn="just">
                        <a:lnSpc>
                          <a:spcPts val="2304"/>
                        </a:lnSpc>
                        <a:defRPr/>
                      </a:pPr>
                      <a:r>
                        <a:rPr lang="en-US" sz="1920">
                          <a:solidFill>
                            <a:srgbClr val="002A44"/>
                          </a:solidFill>
                          <a:latin typeface="Times New Roman Bold"/>
                        </a:rPr>
                        <a:t>Level</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1E1CC"/>
                    </a:solidFill>
                  </a:tcPr>
                </a:tc>
                <a:tc>
                  <a:txBody>
                    <a:bodyPr anchor="t" rtlCol="false"/>
                    <a:lstStyle/>
                    <a:p>
                      <a:pPr algn="just">
                        <a:lnSpc>
                          <a:spcPts val="2304"/>
                        </a:lnSpc>
                        <a:defRPr/>
                      </a:pPr>
                      <a:r>
                        <a:rPr lang="en-US" sz="1920">
                          <a:solidFill>
                            <a:srgbClr val="002A44"/>
                          </a:solidFill>
                          <a:latin typeface="Times New Roman"/>
                        </a:rPr>
                        <a:t>Easy and average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1E1CC"/>
                    </a:solidFill>
                  </a:tcPr>
                </a:tc>
              </a:tr>
              <a:tr h="779228">
                <a:tc>
                  <a:txBody>
                    <a:bodyPr anchor="t" rtlCol="false"/>
                    <a:lstStyle/>
                    <a:p>
                      <a:pPr algn="just">
                        <a:lnSpc>
                          <a:spcPts val="2304"/>
                        </a:lnSpc>
                        <a:defRPr/>
                      </a:pPr>
                      <a:r>
                        <a:rPr lang="en-US" sz="1920">
                          <a:solidFill>
                            <a:srgbClr val="002A44"/>
                          </a:solidFill>
                          <a:latin typeface="Times New Roman Bold"/>
                        </a:rPr>
                        <a:t>Suitable players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F0E7"/>
                    </a:solidFill>
                  </a:tcPr>
                </a:tc>
                <a:tc>
                  <a:txBody>
                    <a:bodyPr anchor="t" rtlCol="false"/>
                    <a:lstStyle/>
                    <a:p>
                      <a:pPr algn="just">
                        <a:lnSpc>
                          <a:spcPts val="2304"/>
                        </a:lnSpc>
                        <a:defRPr/>
                      </a:pPr>
                      <a:r>
                        <a:rPr lang="en-US" sz="1920">
                          <a:solidFill>
                            <a:srgbClr val="002A44"/>
                          </a:solidFill>
                          <a:latin typeface="Times New Roman"/>
                        </a:rPr>
                        <a:t>Players over 6 years old .</a:t>
                      </a:r>
                      <a:endParaRPr lang="en-US" sz="1100"/>
                    </a:p>
                    <a:p>
                      <a:pPr algn="just">
                        <a:lnSpc>
                          <a:spcPts val="2304"/>
                        </a:lnSpc>
                      </a:pP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F0E7"/>
                    </a:solidFill>
                  </a:tcPr>
                </a:tc>
              </a:tr>
              <a:tr h="451457">
                <a:tc>
                  <a:txBody>
                    <a:bodyPr anchor="t" rtlCol="false"/>
                    <a:lstStyle/>
                    <a:p>
                      <a:pPr algn="l">
                        <a:lnSpc>
                          <a:spcPts val="1679"/>
                        </a:lnSpc>
                        <a:defRPr/>
                      </a:pP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1E1CC"/>
                    </a:solidFill>
                  </a:tcPr>
                </a:tc>
                <a:tc>
                  <a:txBody>
                    <a:bodyPr anchor="t" rtlCol="false"/>
                    <a:lstStyle/>
                    <a:p>
                      <a:pPr algn="l">
                        <a:lnSpc>
                          <a:spcPts val="1679"/>
                        </a:lnSpc>
                        <a:defRPr/>
                      </a:pP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1E1CC"/>
                    </a:solidFill>
                  </a:tcPr>
                </a:tc>
              </a:tr>
            </a:tbl>
          </a:graphicData>
        </a:graphic>
      </p:graphicFrame>
      <p:sp>
        <p:nvSpPr>
          <p:cNvPr name="TextBox 14" id="14"/>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4</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Freeform 10" id="10"/>
          <p:cNvSpPr/>
          <p:nvPr/>
        </p:nvSpPr>
        <p:spPr>
          <a:xfrm flipH="false" flipV="false" rot="0">
            <a:off x="1059537" y="2449332"/>
            <a:ext cx="4064567" cy="4013760"/>
          </a:xfrm>
          <a:custGeom>
            <a:avLst/>
            <a:gdLst/>
            <a:ahLst/>
            <a:cxnLst/>
            <a:rect r="r" b="b" t="t" l="l"/>
            <a:pathLst>
              <a:path h="4013760" w="4064567">
                <a:moveTo>
                  <a:pt x="0" y="0"/>
                </a:moveTo>
                <a:lnTo>
                  <a:pt x="4064568" y="0"/>
                </a:lnTo>
                <a:lnTo>
                  <a:pt x="4064568" y="4013760"/>
                </a:lnTo>
                <a:lnTo>
                  <a:pt x="0" y="4013760"/>
                </a:lnTo>
                <a:lnTo>
                  <a:pt x="0" y="0"/>
                </a:lnTo>
                <a:close/>
              </a:path>
            </a:pathLst>
          </a:custGeom>
          <a:blipFill>
            <a:blip r:embed="rId7"/>
            <a:stretch>
              <a:fillRect l="0" t="0" r="0" b="0"/>
            </a:stretch>
          </a:blipFill>
        </p:spPr>
      </p:sp>
      <p:sp>
        <p:nvSpPr>
          <p:cNvPr name="Freeform 11" id="11"/>
          <p:cNvSpPr/>
          <p:nvPr/>
        </p:nvSpPr>
        <p:spPr>
          <a:xfrm flipH="false" flipV="false" rot="0">
            <a:off x="5862320" y="5792532"/>
            <a:ext cx="3159760" cy="670560"/>
          </a:xfrm>
          <a:custGeom>
            <a:avLst/>
            <a:gdLst/>
            <a:ahLst/>
            <a:cxnLst/>
            <a:rect r="r" b="b" t="t" l="l"/>
            <a:pathLst>
              <a:path h="670560" w="3159760">
                <a:moveTo>
                  <a:pt x="0" y="0"/>
                </a:moveTo>
                <a:lnTo>
                  <a:pt x="3159760" y="0"/>
                </a:lnTo>
                <a:lnTo>
                  <a:pt x="3159760" y="670560"/>
                </a:lnTo>
                <a:lnTo>
                  <a:pt x="0" y="670560"/>
                </a:lnTo>
                <a:lnTo>
                  <a:pt x="0" y="0"/>
                </a:lnTo>
                <a:close/>
              </a:path>
            </a:pathLst>
          </a:custGeom>
          <a:blipFill>
            <a:blip r:embed="rId8"/>
            <a:stretch>
              <a:fillRect l="0" t="0" r="0" b="0"/>
            </a:stretch>
          </a:blipFill>
        </p:spPr>
      </p:sp>
      <p:sp>
        <p:nvSpPr>
          <p:cNvPr name="Freeform 12" id="12" descr="A video game screen with a cartoon character  Description automatically generated"/>
          <p:cNvSpPr/>
          <p:nvPr/>
        </p:nvSpPr>
        <p:spPr>
          <a:xfrm flipH="false" flipV="false" rot="0">
            <a:off x="5756790" y="1775116"/>
            <a:ext cx="2513134" cy="2064982"/>
          </a:xfrm>
          <a:custGeom>
            <a:avLst/>
            <a:gdLst/>
            <a:ahLst/>
            <a:cxnLst/>
            <a:rect r="r" b="b" t="t" l="l"/>
            <a:pathLst>
              <a:path h="2064982" w="2513134">
                <a:moveTo>
                  <a:pt x="0" y="0"/>
                </a:moveTo>
                <a:lnTo>
                  <a:pt x="2513134" y="0"/>
                </a:lnTo>
                <a:lnTo>
                  <a:pt x="2513134" y="2064982"/>
                </a:lnTo>
                <a:lnTo>
                  <a:pt x="0" y="2064982"/>
                </a:lnTo>
                <a:lnTo>
                  <a:pt x="0" y="0"/>
                </a:lnTo>
                <a:close/>
              </a:path>
            </a:pathLst>
          </a:custGeom>
          <a:blipFill>
            <a:blip r:embed="rId9"/>
            <a:stretch>
              <a:fillRect l="-3512" t="0" r="-3512" b="0"/>
            </a:stretch>
          </a:blipFill>
        </p:spPr>
      </p:sp>
      <p:sp>
        <p:nvSpPr>
          <p:cNvPr name="Freeform 13" id="13"/>
          <p:cNvSpPr/>
          <p:nvPr/>
        </p:nvSpPr>
        <p:spPr>
          <a:xfrm flipH="false" flipV="false" rot="0">
            <a:off x="5862320" y="4343809"/>
            <a:ext cx="2550516" cy="945012"/>
          </a:xfrm>
          <a:custGeom>
            <a:avLst/>
            <a:gdLst/>
            <a:ahLst/>
            <a:cxnLst/>
            <a:rect r="r" b="b" t="t" l="l"/>
            <a:pathLst>
              <a:path h="945012" w="2550516">
                <a:moveTo>
                  <a:pt x="0" y="0"/>
                </a:moveTo>
                <a:lnTo>
                  <a:pt x="2550516" y="0"/>
                </a:lnTo>
                <a:lnTo>
                  <a:pt x="2550516" y="945012"/>
                </a:lnTo>
                <a:lnTo>
                  <a:pt x="0" y="945012"/>
                </a:lnTo>
                <a:lnTo>
                  <a:pt x="0" y="0"/>
                </a:lnTo>
                <a:close/>
              </a:path>
            </a:pathLst>
          </a:custGeom>
          <a:blipFill>
            <a:blip r:embed="rId10"/>
            <a:stretch>
              <a:fillRect l="0" t="0" r="0" b="0"/>
            </a:stretch>
          </a:blipFill>
        </p:spPr>
      </p:sp>
      <p:sp>
        <p:nvSpPr>
          <p:cNvPr name="TextBox 14" id="14"/>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7</a:t>
            </a:r>
          </a:p>
        </p:txBody>
      </p:sp>
      <p:sp>
        <p:nvSpPr>
          <p:cNvPr name="TextBox 15" id="15"/>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6" id="16"/>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2.1 Game overview</a:t>
            </a:r>
          </a:p>
        </p:txBody>
      </p:sp>
      <p:sp>
        <p:nvSpPr>
          <p:cNvPr name="TextBox 17" id="17"/>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5</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8</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2.1 Game overview</a:t>
            </a:r>
          </a:p>
        </p:txBody>
      </p:sp>
      <p:graphicFrame>
        <p:nvGraphicFramePr>
          <p:cNvPr name="Table 13" id="13"/>
          <p:cNvGraphicFramePr>
            <a:graphicFrameLocks noGrp="true"/>
          </p:cNvGraphicFramePr>
          <p:nvPr/>
        </p:nvGraphicFramePr>
        <p:xfrm>
          <a:off x="958416" y="2253374"/>
          <a:ext cx="8290560" cy="4497493"/>
        </p:xfrm>
        <a:graphic>
          <a:graphicData uri="http://schemas.openxmlformats.org/drawingml/2006/table">
            <a:tbl>
              <a:tblPr/>
              <a:tblGrid>
                <a:gridCol w="4145280"/>
                <a:gridCol w="4145280"/>
              </a:tblGrid>
              <a:tr h="723014">
                <a:tc>
                  <a:txBody>
                    <a:bodyPr anchor="t" rtlCol="false"/>
                    <a:lstStyle/>
                    <a:p>
                      <a:pPr algn="ctr">
                        <a:lnSpc>
                          <a:spcPts val="2304"/>
                        </a:lnSpc>
                        <a:defRPr/>
                      </a:pPr>
                      <a:r>
                        <a:rPr lang="en-US" sz="1920">
                          <a:solidFill>
                            <a:srgbClr val="FFFFFF"/>
                          </a:solidFill>
                          <a:latin typeface="Times New Roman Bold"/>
                        </a:rPr>
                        <a:t>NPC (Non-Player Character)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5A51C"/>
                    </a:solidFill>
                  </a:tcPr>
                </a:tc>
                <a:tc>
                  <a:txBody>
                    <a:bodyPr anchor="t" rtlCol="false"/>
                    <a:lstStyle/>
                    <a:p>
                      <a:pPr algn="l">
                        <a:lnSpc>
                          <a:spcPts val="1679"/>
                        </a:lnSpc>
                        <a:defRPr/>
                      </a:pP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5A51C"/>
                    </a:solidFill>
                  </a:tcPr>
                </a:tc>
              </a:tr>
              <a:tr h="1258160">
                <a:tc>
                  <a:txBody>
                    <a:bodyPr anchor="t" rtlCol="false"/>
                    <a:lstStyle/>
                    <a:p>
                      <a:pPr algn="l">
                        <a:lnSpc>
                          <a:spcPts val="1679"/>
                        </a:lnSpc>
                        <a:defRPr/>
                      </a:pP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1E1CC"/>
                    </a:solidFill>
                  </a:tcPr>
                </a:tc>
                <a:tc>
                  <a:txBody>
                    <a:bodyPr anchor="t" rtlCol="false"/>
                    <a:lstStyle/>
                    <a:p>
                      <a:pPr algn="l">
                        <a:lnSpc>
                          <a:spcPts val="2304"/>
                        </a:lnSpc>
                        <a:defRPr/>
                      </a:pPr>
                      <a:r>
                        <a:rPr lang="en-US" sz="1920">
                          <a:solidFill>
                            <a:srgbClr val="002A44"/>
                          </a:solidFill>
                          <a:latin typeface="Times New Roman"/>
                        </a:rPr>
                        <a:t>Assign challenges to players.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1E1CC"/>
                    </a:solidFill>
                  </a:tcPr>
                </a:tc>
              </a:tr>
              <a:tr h="1258160">
                <a:tc>
                  <a:txBody>
                    <a:bodyPr anchor="t" rtlCol="false"/>
                    <a:lstStyle/>
                    <a:p>
                      <a:pPr algn="l">
                        <a:lnSpc>
                          <a:spcPts val="1679"/>
                        </a:lnSpc>
                        <a:defRPr/>
                      </a:pP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F0E7"/>
                    </a:solidFill>
                  </a:tcPr>
                </a:tc>
                <a:tc>
                  <a:txBody>
                    <a:bodyPr anchor="t" rtlCol="false"/>
                    <a:lstStyle/>
                    <a:p>
                      <a:pPr algn="l">
                        <a:lnSpc>
                          <a:spcPts val="2304"/>
                        </a:lnSpc>
                        <a:defRPr/>
                      </a:pPr>
                      <a:r>
                        <a:rPr lang="en-US" sz="1920">
                          <a:solidFill>
                            <a:srgbClr val="002A44"/>
                          </a:solidFill>
                          <a:latin typeface="Times New Roman"/>
                        </a:rPr>
                        <a:t>Sell herbal items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F0E7"/>
                    </a:solidFill>
                  </a:tcPr>
                </a:tc>
              </a:tr>
              <a:tr h="1258160">
                <a:tc>
                  <a:txBody>
                    <a:bodyPr anchor="t" rtlCol="false"/>
                    <a:lstStyle/>
                    <a:p>
                      <a:pPr algn="l">
                        <a:lnSpc>
                          <a:spcPts val="1679"/>
                        </a:lnSpc>
                        <a:defRPr/>
                      </a:pP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1E1CC"/>
                    </a:solidFill>
                  </a:tcPr>
                </a:tc>
                <a:tc>
                  <a:txBody>
                    <a:bodyPr anchor="t" rtlCol="false"/>
                    <a:lstStyle/>
                    <a:p>
                      <a:pPr algn="l">
                        <a:lnSpc>
                          <a:spcPts val="2304"/>
                        </a:lnSpc>
                        <a:defRPr/>
                      </a:pPr>
                      <a:r>
                        <a:rPr lang="en-US" sz="1920">
                          <a:solidFill>
                            <a:srgbClr val="002A44"/>
                          </a:solidFill>
                          <a:latin typeface="Times New Roman"/>
                        </a:rPr>
                        <a:t>Sell food items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1E1CC"/>
                    </a:solidFill>
                  </a:tcPr>
                </a:tc>
              </a:tr>
            </a:tbl>
          </a:graphicData>
        </a:graphic>
      </p:graphicFrame>
      <p:sp>
        <p:nvSpPr>
          <p:cNvPr name="Freeform 14" id="14"/>
          <p:cNvSpPr/>
          <p:nvPr/>
        </p:nvSpPr>
        <p:spPr>
          <a:xfrm flipH="false" flipV="false" rot="0">
            <a:off x="1576498" y="4502121"/>
            <a:ext cx="1242066" cy="1083683"/>
          </a:xfrm>
          <a:custGeom>
            <a:avLst/>
            <a:gdLst/>
            <a:ahLst/>
            <a:cxnLst/>
            <a:rect r="r" b="b" t="t" l="l"/>
            <a:pathLst>
              <a:path h="1083683" w="1242066">
                <a:moveTo>
                  <a:pt x="0" y="0"/>
                </a:moveTo>
                <a:lnTo>
                  <a:pt x="1242066" y="0"/>
                </a:lnTo>
                <a:lnTo>
                  <a:pt x="1242066" y="1083683"/>
                </a:lnTo>
                <a:lnTo>
                  <a:pt x="0" y="1083683"/>
                </a:lnTo>
                <a:lnTo>
                  <a:pt x="0" y="0"/>
                </a:lnTo>
                <a:close/>
              </a:path>
            </a:pathLst>
          </a:custGeom>
          <a:blipFill>
            <a:blip r:embed="rId7"/>
            <a:stretch>
              <a:fillRect l="0" t="-5507" r="0" b="-5507"/>
            </a:stretch>
          </a:blipFill>
        </p:spPr>
      </p:sp>
      <p:sp>
        <p:nvSpPr>
          <p:cNvPr name="Freeform 15" id="15" descr="A video game screen with a cartoon character  Description automatically generated"/>
          <p:cNvSpPr/>
          <p:nvPr/>
        </p:nvSpPr>
        <p:spPr>
          <a:xfrm flipH="false" flipV="false" rot="0">
            <a:off x="1650842" y="3164908"/>
            <a:ext cx="1167723" cy="1179971"/>
          </a:xfrm>
          <a:custGeom>
            <a:avLst/>
            <a:gdLst/>
            <a:ahLst/>
            <a:cxnLst/>
            <a:rect r="r" b="b" t="t" l="l"/>
            <a:pathLst>
              <a:path h="1179971" w="1167723">
                <a:moveTo>
                  <a:pt x="0" y="0"/>
                </a:moveTo>
                <a:lnTo>
                  <a:pt x="1167722" y="0"/>
                </a:lnTo>
                <a:lnTo>
                  <a:pt x="1167722" y="1179971"/>
                </a:lnTo>
                <a:lnTo>
                  <a:pt x="0" y="1179971"/>
                </a:lnTo>
                <a:lnTo>
                  <a:pt x="0" y="0"/>
                </a:lnTo>
                <a:close/>
              </a:path>
            </a:pathLst>
          </a:custGeom>
          <a:blipFill>
            <a:blip r:embed="rId8"/>
            <a:stretch>
              <a:fillRect l="0" t="0" r="0" b="-12730"/>
            </a:stretch>
          </a:blipFill>
        </p:spPr>
      </p:sp>
      <p:sp>
        <p:nvSpPr>
          <p:cNvPr name="Freeform 16" id="16" descr="A cartoon character under a sign  Description automatically generated"/>
          <p:cNvSpPr/>
          <p:nvPr/>
        </p:nvSpPr>
        <p:spPr>
          <a:xfrm flipH="false" flipV="false" rot="0">
            <a:off x="1566175" y="5743045"/>
            <a:ext cx="1252389" cy="1063705"/>
          </a:xfrm>
          <a:custGeom>
            <a:avLst/>
            <a:gdLst/>
            <a:ahLst/>
            <a:cxnLst/>
            <a:rect r="r" b="b" t="t" l="l"/>
            <a:pathLst>
              <a:path h="1063705" w="1252389">
                <a:moveTo>
                  <a:pt x="0" y="0"/>
                </a:moveTo>
                <a:lnTo>
                  <a:pt x="1252389" y="0"/>
                </a:lnTo>
                <a:lnTo>
                  <a:pt x="1252389" y="1063705"/>
                </a:lnTo>
                <a:lnTo>
                  <a:pt x="0" y="1063705"/>
                </a:lnTo>
                <a:lnTo>
                  <a:pt x="0" y="0"/>
                </a:lnTo>
                <a:close/>
              </a:path>
            </a:pathLst>
          </a:custGeom>
          <a:blipFill>
            <a:blip r:embed="rId9"/>
            <a:stretch>
              <a:fillRect l="0" t="0" r="-13553" b="0"/>
            </a:stretch>
          </a:blipFill>
        </p:spPr>
      </p:sp>
      <p:sp>
        <p:nvSpPr>
          <p:cNvPr name="TextBox 17" id="17"/>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6</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23767"/>
            <a:ext cx="9753600" cy="1391433"/>
          </a:xfrm>
          <a:custGeom>
            <a:avLst/>
            <a:gdLst/>
            <a:ahLst/>
            <a:cxnLst/>
            <a:rect r="r" b="b" t="t" l="l"/>
            <a:pathLst>
              <a:path h="1391433" w="9753600">
                <a:moveTo>
                  <a:pt x="0" y="0"/>
                </a:moveTo>
                <a:lnTo>
                  <a:pt x="9753600" y="0"/>
                </a:lnTo>
                <a:lnTo>
                  <a:pt x="9753600" y="1391433"/>
                </a:lnTo>
                <a:lnTo>
                  <a:pt x="0" y="1391433"/>
                </a:lnTo>
                <a:lnTo>
                  <a:pt x="0" y="0"/>
                </a:lnTo>
                <a:close/>
              </a:path>
            </a:pathLst>
          </a:custGeom>
          <a:blipFill>
            <a:blip r:embed="rId3"/>
            <a:stretch>
              <a:fillRect l="0" t="-86861" r="0" b="-86861"/>
            </a:stretch>
          </a:blipFill>
        </p:spPr>
      </p:sp>
      <p:grpSp>
        <p:nvGrpSpPr>
          <p:cNvPr name="Group 3" id="3"/>
          <p:cNvGrpSpPr/>
          <p:nvPr/>
        </p:nvGrpSpPr>
        <p:grpSpPr>
          <a:xfrm rot="5400000">
            <a:off x="8103951" y="-51449"/>
            <a:ext cx="115200" cy="216747"/>
            <a:chOff x="0" y="0"/>
            <a:chExt cx="153600" cy="288996"/>
          </a:xfrm>
        </p:grpSpPr>
        <p:sp>
          <p:nvSpPr>
            <p:cNvPr name="Freeform 4" id="4"/>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grpSp>
        <p:nvGrpSpPr>
          <p:cNvPr name="Group 5" id="5"/>
          <p:cNvGrpSpPr/>
          <p:nvPr/>
        </p:nvGrpSpPr>
        <p:grpSpPr>
          <a:xfrm rot="5400000">
            <a:off x="8537444" y="-51449"/>
            <a:ext cx="115200" cy="216747"/>
            <a:chOff x="0" y="0"/>
            <a:chExt cx="153600" cy="288996"/>
          </a:xfrm>
        </p:grpSpPr>
        <p:sp>
          <p:nvSpPr>
            <p:cNvPr name="Freeform 6" id="6"/>
            <p:cNvSpPr/>
            <p:nvPr/>
          </p:nvSpPr>
          <p:spPr>
            <a:xfrm flipH="false" flipV="false" rot="0">
              <a:off x="0" y="0"/>
              <a:ext cx="153543" cy="289052"/>
            </a:xfrm>
            <a:custGeom>
              <a:avLst/>
              <a:gdLst/>
              <a:ahLst/>
              <a:cxnLst/>
              <a:rect r="r" b="b" t="t" l="l"/>
              <a:pathLst>
                <a:path h="289052" w="153543">
                  <a:moveTo>
                    <a:pt x="0" y="0"/>
                  </a:moveTo>
                  <a:lnTo>
                    <a:pt x="153543" y="0"/>
                  </a:lnTo>
                  <a:lnTo>
                    <a:pt x="153543" y="289052"/>
                  </a:lnTo>
                  <a:lnTo>
                    <a:pt x="0" y="289052"/>
                  </a:lnTo>
                  <a:close/>
                </a:path>
              </a:pathLst>
            </a:custGeom>
            <a:solidFill>
              <a:srgbClr val="FFFFFF"/>
            </a:solidFill>
          </p:spPr>
        </p:sp>
      </p:grpSp>
      <p:sp>
        <p:nvSpPr>
          <p:cNvPr name="Freeform 7" id="7"/>
          <p:cNvSpPr/>
          <p:nvPr/>
        </p:nvSpPr>
        <p:spPr>
          <a:xfrm flipH="false" flipV="false" rot="0">
            <a:off x="114672" y="56925"/>
            <a:ext cx="801079" cy="801079"/>
          </a:xfrm>
          <a:custGeom>
            <a:avLst/>
            <a:gdLst/>
            <a:ahLst/>
            <a:cxnLst/>
            <a:rect r="r" b="b" t="t" l="l"/>
            <a:pathLst>
              <a:path h="801079" w="801079">
                <a:moveTo>
                  <a:pt x="0" y="0"/>
                </a:moveTo>
                <a:lnTo>
                  <a:pt x="801079" y="0"/>
                </a:lnTo>
                <a:lnTo>
                  <a:pt x="801079" y="801079"/>
                </a:lnTo>
                <a:lnTo>
                  <a:pt x="0" y="801079"/>
                </a:lnTo>
                <a:lnTo>
                  <a:pt x="0" y="0"/>
                </a:lnTo>
                <a:close/>
              </a:path>
            </a:pathLst>
          </a:custGeom>
          <a:blipFill>
            <a:blip r:embed="rId4"/>
            <a:stretch>
              <a:fillRect l="0" t="0" r="0" b="0"/>
            </a:stretch>
          </a:blipFill>
        </p:spPr>
      </p:sp>
      <p:sp>
        <p:nvSpPr>
          <p:cNvPr name="Freeform 8" id="8"/>
          <p:cNvSpPr/>
          <p:nvPr/>
        </p:nvSpPr>
        <p:spPr>
          <a:xfrm flipH="false" flipV="false" rot="0">
            <a:off x="8870845" y="56925"/>
            <a:ext cx="805948" cy="801079"/>
          </a:xfrm>
          <a:custGeom>
            <a:avLst/>
            <a:gdLst/>
            <a:ahLst/>
            <a:cxnLst/>
            <a:rect r="r" b="b" t="t" l="l"/>
            <a:pathLst>
              <a:path h="801079" w="805948">
                <a:moveTo>
                  <a:pt x="0" y="0"/>
                </a:moveTo>
                <a:lnTo>
                  <a:pt x="805948" y="0"/>
                </a:lnTo>
                <a:lnTo>
                  <a:pt x="805948" y="801079"/>
                </a:lnTo>
                <a:lnTo>
                  <a:pt x="0" y="801079"/>
                </a:lnTo>
                <a:lnTo>
                  <a:pt x="0" y="0"/>
                </a:lnTo>
                <a:close/>
              </a:path>
            </a:pathLst>
          </a:custGeom>
          <a:blipFill>
            <a:blip r:embed="rId5"/>
            <a:stretch>
              <a:fillRect l="0" t="-27" r="0" b="-27"/>
            </a:stretch>
          </a:blipFill>
        </p:spPr>
      </p:sp>
      <p:sp>
        <p:nvSpPr>
          <p:cNvPr name="Freeform 9" id="9"/>
          <p:cNvSpPr/>
          <p:nvPr/>
        </p:nvSpPr>
        <p:spPr>
          <a:xfrm flipH="false" flipV="false" rot="0">
            <a:off x="0" y="-23442"/>
            <a:ext cx="9753600" cy="881446"/>
          </a:xfrm>
          <a:custGeom>
            <a:avLst/>
            <a:gdLst/>
            <a:ahLst/>
            <a:cxnLst/>
            <a:rect r="r" b="b" t="t" l="l"/>
            <a:pathLst>
              <a:path h="881446" w="9753600">
                <a:moveTo>
                  <a:pt x="0" y="0"/>
                </a:moveTo>
                <a:lnTo>
                  <a:pt x="9753600" y="0"/>
                </a:lnTo>
                <a:lnTo>
                  <a:pt x="9753600" y="881446"/>
                </a:lnTo>
                <a:lnTo>
                  <a:pt x="0" y="881446"/>
                </a:lnTo>
                <a:lnTo>
                  <a:pt x="0" y="0"/>
                </a:lnTo>
                <a:close/>
              </a:path>
            </a:pathLst>
          </a:custGeom>
          <a:blipFill>
            <a:blip r:embed="rId6"/>
            <a:stretch>
              <a:fillRect l="0" t="0" r="0" b="-12943"/>
            </a:stretch>
          </a:blipFill>
        </p:spPr>
      </p:sp>
      <p:sp>
        <p:nvSpPr>
          <p:cNvPr name="TextBox 10" id="10"/>
          <p:cNvSpPr txBox="true"/>
          <p:nvPr/>
        </p:nvSpPr>
        <p:spPr>
          <a:xfrm rot="0">
            <a:off x="76875" y="6823895"/>
            <a:ext cx="445987" cy="215160"/>
          </a:xfrm>
          <a:prstGeom prst="rect">
            <a:avLst/>
          </a:prstGeom>
        </p:spPr>
        <p:txBody>
          <a:bodyPr anchor="t" rtlCol="false" tIns="0" lIns="0" bIns="0" rIns="0">
            <a:spAutoFit/>
          </a:bodyPr>
          <a:lstStyle/>
          <a:p>
            <a:pPr algn="l">
              <a:lnSpc>
                <a:spcPts val="1407"/>
              </a:lnSpc>
            </a:pPr>
            <a:r>
              <a:rPr lang="en-US" sz="1173">
                <a:solidFill>
                  <a:srgbClr val="FBE093"/>
                </a:solidFill>
                <a:latin typeface="Times New Roman"/>
              </a:rPr>
              <a:t>9</a:t>
            </a:r>
          </a:p>
        </p:txBody>
      </p:sp>
      <p:sp>
        <p:nvSpPr>
          <p:cNvPr name="TextBox 11" id="11"/>
          <p:cNvSpPr txBox="true"/>
          <p:nvPr/>
        </p:nvSpPr>
        <p:spPr>
          <a:xfrm rot="0">
            <a:off x="283530" y="1063672"/>
            <a:ext cx="9378630" cy="620004"/>
          </a:xfrm>
          <a:prstGeom prst="rect">
            <a:avLst/>
          </a:prstGeom>
        </p:spPr>
        <p:txBody>
          <a:bodyPr anchor="t" rtlCol="false" tIns="0" lIns="0" bIns="0" rIns="0">
            <a:spAutoFit/>
          </a:bodyPr>
          <a:lstStyle/>
          <a:p>
            <a:pPr algn="ctr">
              <a:lnSpc>
                <a:spcPts val="3686"/>
              </a:lnSpc>
            </a:pPr>
            <a:r>
              <a:rPr lang="en-US" sz="3413">
                <a:solidFill>
                  <a:srgbClr val="002060"/>
                </a:solidFill>
                <a:latin typeface="Times New Roman Bold"/>
              </a:rPr>
              <a:t>CHAPTER II. USER INTERFACE DESIGN</a:t>
            </a:r>
          </a:p>
        </p:txBody>
      </p:sp>
      <p:sp>
        <p:nvSpPr>
          <p:cNvPr name="TextBox 12" id="12"/>
          <p:cNvSpPr txBox="true"/>
          <p:nvPr/>
        </p:nvSpPr>
        <p:spPr>
          <a:xfrm rot="0">
            <a:off x="283530" y="1756066"/>
            <a:ext cx="9378630" cy="610479"/>
          </a:xfrm>
          <a:prstGeom prst="rect">
            <a:avLst/>
          </a:prstGeom>
        </p:spPr>
        <p:txBody>
          <a:bodyPr anchor="t" rtlCol="false" tIns="0" lIns="0" bIns="0" rIns="0">
            <a:spAutoFit/>
          </a:bodyPr>
          <a:lstStyle/>
          <a:p>
            <a:pPr algn="l">
              <a:lnSpc>
                <a:spcPts val="2764"/>
              </a:lnSpc>
            </a:pPr>
            <a:r>
              <a:rPr lang="en-US" sz="2559">
                <a:solidFill>
                  <a:srgbClr val="002A44"/>
                </a:solidFill>
                <a:latin typeface="Times New Roman Bold"/>
              </a:rPr>
              <a:t>2.1 Game overview</a:t>
            </a:r>
          </a:p>
        </p:txBody>
      </p:sp>
      <p:sp>
        <p:nvSpPr>
          <p:cNvPr name="Freeform 13" id="13"/>
          <p:cNvSpPr/>
          <p:nvPr/>
        </p:nvSpPr>
        <p:spPr>
          <a:xfrm flipH="false" flipV="false" rot="0">
            <a:off x="1782647" y="2613726"/>
            <a:ext cx="6167981" cy="1635988"/>
          </a:xfrm>
          <a:custGeom>
            <a:avLst/>
            <a:gdLst/>
            <a:ahLst/>
            <a:cxnLst/>
            <a:rect r="r" b="b" t="t" l="l"/>
            <a:pathLst>
              <a:path h="1635988" w="6167981">
                <a:moveTo>
                  <a:pt x="0" y="0"/>
                </a:moveTo>
                <a:lnTo>
                  <a:pt x="6167981" y="0"/>
                </a:lnTo>
                <a:lnTo>
                  <a:pt x="6167981" y="1635988"/>
                </a:lnTo>
                <a:lnTo>
                  <a:pt x="0" y="1635988"/>
                </a:lnTo>
                <a:lnTo>
                  <a:pt x="0" y="0"/>
                </a:lnTo>
                <a:close/>
              </a:path>
            </a:pathLst>
          </a:custGeom>
          <a:blipFill>
            <a:blip r:embed="rId7"/>
            <a:stretch>
              <a:fillRect l="0" t="0" r="0" b="0"/>
            </a:stretch>
          </a:blipFill>
        </p:spPr>
      </p:sp>
      <p:sp>
        <p:nvSpPr>
          <p:cNvPr name="Freeform 14" id="14"/>
          <p:cNvSpPr/>
          <p:nvPr/>
        </p:nvSpPr>
        <p:spPr>
          <a:xfrm flipH="false" flipV="false" rot="0">
            <a:off x="1782647" y="2451143"/>
            <a:ext cx="6188304" cy="162582"/>
          </a:xfrm>
          <a:custGeom>
            <a:avLst/>
            <a:gdLst/>
            <a:ahLst/>
            <a:cxnLst/>
            <a:rect r="r" b="b" t="t" l="l"/>
            <a:pathLst>
              <a:path h="162582" w="6188304">
                <a:moveTo>
                  <a:pt x="0" y="0"/>
                </a:moveTo>
                <a:lnTo>
                  <a:pt x="6188304" y="0"/>
                </a:lnTo>
                <a:lnTo>
                  <a:pt x="6188304" y="162583"/>
                </a:lnTo>
                <a:lnTo>
                  <a:pt x="0" y="162583"/>
                </a:lnTo>
                <a:lnTo>
                  <a:pt x="0" y="0"/>
                </a:lnTo>
                <a:close/>
              </a:path>
            </a:pathLst>
          </a:custGeom>
          <a:blipFill>
            <a:blip r:embed="rId8"/>
            <a:stretch>
              <a:fillRect l="0" t="0" r="0" b="0"/>
            </a:stretch>
          </a:blipFill>
        </p:spPr>
      </p:sp>
      <p:sp>
        <p:nvSpPr>
          <p:cNvPr name="Freeform 15" id="15"/>
          <p:cNvSpPr/>
          <p:nvPr/>
        </p:nvSpPr>
        <p:spPr>
          <a:xfrm flipH="false" flipV="false" rot="0">
            <a:off x="1792810" y="4480919"/>
            <a:ext cx="650240" cy="614341"/>
          </a:xfrm>
          <a:custGeom>
            <a:avLst/>
            <a:gdLst/>
            <a:ahLst/>
            <a:cxnLst/>
            <a:rect r="r" b="b" t="t" l="l"/>
            <a:pathLst>
              <a:path h="614341" w="650240">
                <a:moveTo>
                  <a:pt x="0" y="0"/>
                </a:moveTo>
                <a:lnTo>
                  <a:pt x="650240" y="0"/>
                </a:lnTo>
                <a:lnTo>
                  <a:pt x="650240" y="614342"/>
                </a:lnTo>
                <a:lnTo>
                  <a:pt x="0" y="614342"/>
                </a:lnTo>
                <a:lnTo>
                  <a:pt x="0" y="0"/>
                </a:lnTo>
                <a:close/>
              </a:path>
            </a:pathLst>
          </a:custGeom>
          <a:blipFill>
            <a:blip r:embed="rId9"/>
            <a:stretch>
              <a:fillRect l="0" t="0" r="-777" b="0"/>
            </a:stretch>
          </a:blipFill>
        </p:spPr>
      </p:sp>
      <p:sp>
        <p:nvSpPr>
          <p:cNvPr name="Freeform 16" id="16"/>
          <p:cNvSpPr/>
          <p:nvPr/>
        </p:nvSpPr>
        <p:spPr>
          <a:xfrm flipH="false" flipV="false" rot="0">
            <a:off x="1792810" y="5326467"/>
            <a:ext cx="568960" cy="609600"/>
          </a:xfrm>
          <a:custGeom>
            <a:avLst/>
            <a:gdLst/>
            <a:ahLst/>
            <a:cxnLst/>
            <a:rect r="r" b="b" t="t" l="l"/>
            <a:pathLst>
              <a:path h="609600" w="568960">
                <a:moveTo>
                  <a:pt x="0" y="0"/>
                </a:moveTo>
                <a:lnTo>
                  <a:pt x="568960" y="0"/>
                </a:lnTo>
                <a:lnTo>
                  <a:pt x="568960" y="609600"/>
                </a:lnTo>
                <a:lnTo>
                  <a:pt x="0" y="609600"/>
                </a:lnTo>
                <a:lnTo>
                  <a:pt x="0" y="0"/>
                </a:lnTo>
                <a:close/>
              </a:path>
            </a:pathLst>
          </a:custGeom>
          <a:blipFill>
            <a:blip r:embed="rId10"/>
            <a:stretch>
              <a:fillRect l="0" t="0" r="0" b="0"/>
            </a:stretch>
          </a:blipFill>
        </p:spPr>
      </p:sp>
      <p:sp>
        <p:nvSpPr>
          <p:cNvPr name="Freeform 17" id="17"/>
          <p:cNvSpPr/>
          <p:nvPr/>
        </p:nvSpPr>
        <p:spPr>
          <a:xfrm flipH="false" flipV="false" rot="0">
            <a:off x="1782647" y="6151650"/>
            <a:ext cx="568960" cy="609600"/>
          </a:xfrm>
          <a:custGeom>
            <a:avLst/>
            <a:gdLst/>
            <a:ahLst/>
            <a:cxnLst/>
            <a:rect r="r" b="b" t="t" l="l"/>
            <a:pathLst>
              <a:path h="609600" w="568960">
                <a:moveTo>
                  <a:pt x="0" y="0"/>
                </a:moveTo>
                <a:lnTo>
                  <a:pt x="568960" y="0"/>
                </a:lnTo>
                <a:lnTo>
                  <a:pt x="568960" y="609600"/>
                </a:lnTo>
                <a:lnTo>
                  <a:pt x="0" y="609600"/>
                </a:lnTo>
                <a:lnTo>
                  <a:pt x="0" y="0"/>
                </a:lnTo>
                <a:close/>
              </a:path>
            </a:pathLst>
          </a:custGeom>
          <a:blipFill>
            <a:blip r:embed="rId11"/>
            <a:stretch>
              <a:fillRect l="0" t="0" r="0" b="0"/>
            </a:stretch>
          </a:blipFill>
        </p:spPr>
      </p:sp>
      <p:sp>
        <p:nvSpPr>
          <p:cNvPr name="TextBox 18" id="18"/>
          <p:cNvSpPr txBox="true"/>
          <p:nvPr/>
        </p:nvSpPr>
        <p:spPr>
          <a:xfrm rot="0">
            <a:off x="2817601" y="4424512"/>
            <a:ext cx="4886483" cy="610479"/>
          </a:xfrm>
          <a:prstGeom prst="rect">
            <a:avLst/>
          </a:prstGeom>
        </p:spPr>
        <p:txBody>
          <a:bodyPr anchor="t" rtlCol="false" tIns="0" lIns="0" bIns="0" rIns="0">
            <a:spAutoFit/>
          </a:bodyPr>
          <a:lstStyle/>
          <a:p>
            <a:pPr algn="l">
              <a:lnSpc>
                <a:spcPts val="2073"/>
              </a:lnSpc>
            </a:pPr>
            <a:r>
              <a:rPr lang="en-US" sz="1920">
                <a:solidFill>
                  <a:srgbClr val="002A44"/>
                </a:solidFill>
                <a:latin typeface="Times New Roman Bold"/>
              </a:rPr>
              <a:t>Increases player's HP and MP</a:t>
            </a:r>
          </a:p>
        </p:txBody>
      </p:sp>
      <p:sp>
        <p:nvSpPr>
          <p:cNvPr name="TextBox 19" id="19"/>
          <p:cNvSpPr txBox="true"/>
          <p:nvPr/>
        </p:nvSpPr>
        <p:spPr>
          <a:xfrm rot="0">
            <a:off x="2822246" y="5336859"/>
            <a:ext cx="4886483" cy="610479"/>
          </a:xfrm>
          <a:prstGeom prst="rect">
            <a:avLst/>
          </a:prstGeom>
        </p:spPr>
        <p:txBody>
          <a:bodyPr anchor="t" rtlCol="false" tIns="0" lIns="0" bIns="0" rIns="0">
            <a:spAutoFit/>
          </a:bodyPr>
          <a:lstStyle/>
          <a:p>
            <a:pPr algn="l">
              <a:lnSpc>
                <a:spcPts val="2073"/>
              </a:lnSpc>
            </a:pPr>
            <a:r>
              <a:rPr lang="en-US" sz="1920">
                <a:solidFill>
                  <a:srgbClr val="002A44"/>
                </a:solidFill>
                <a:latin typeface="Times New Roman Bold"/>
              </a:rPr>
              <a:t>Increases player's HP</a:t>
            </a:r>
          </a:p>
        </p:txBody>
      </p:sp>
      <p:sp>
        <p:nvSpPr>
          <p:cNvPr name="TextBox 20" id="20"/>
          <p:cNvSpPr txBox="true"/>
          <p:nvPr/>
        </p:nvSpPr>
        <p:spPr>
          <a:xfrm rot="0">
            <a:off x="2817601" y="6178320"/>
            <a:ext cx="4886483" cy="610479"/>
          </a:xfrm>
          <a:prstGeom prst="rect">
            <a:avLst/>
          </a:prstGeom>
        </p:spPr>
        <p:txBody>
          <a:bodyPr anchor="t" rtlCol="false" tIns="0" lIns="0" bIns="0" rIns="0">
            <a:spAutoFit/>
          </a:bodyPr>
          <a:lstStyle/>
          <a:p>
            <a:pPr algn="l">
              <a:lnSpc>
                <a:spcPts val="2073"/>
              </a:lnSpc>
            </a:pPr>
            <a:r>
              <a:rPr lang="en-US" sz="1920">
                <a:solidFill>
                  <a:srgbClr val="002A44"/>
                </a:solidFill>
                <a:latin typeface="Times New Roman Bold"/>
              </a:rPr>
              <a:t>Increases player's MP</a:t>
            </a:r>
          </a:p>
        </p:txBody>
      </p:sp>
      <p:sp>
        <p:nvSpPr>
          <p:cNvPr name="TextBox 21" id="21"/>
          <p:cNvSpPr txBox="true"/>
          <p:nvPr/>
        </p:nvSpPr>
        <p:spPr>
          <a:xfrm rot="0">
            <a:off x="4876800" y="6778175"/>
            <a:ext cx="453791" cy="547319"/>
          </a:xfrm>
          <a:prstGeom prst="rect">
            <a:avLst/>
          </a:prstGeom>
        </p:spPr>
        <p:txBody>
          <a:bodyPr anchor="t" rtlCol="false" tIns="0" lIns="0" bIns="0" rIns="0">
            <a:spAutoFit/>
          </a:bodyPr>
          <a:lstStyle/>
          <a:p>
            <a:pPr algn="ctr">
              <a:lnSpc>
                <a:spcPts val="3686"/>
              </a:lnSpc>
              <a:spcBef>
                <a:spcPct val="0"/>
              </a:spcBef>
            </a:pPr>
            <a:r>
              <a:rPr lang="en-US" sz="3413">
                <a:solidFill>
                  <a:srgbClr val="002060"/>
                </a:solidFill>
                <a:latin typeface="Times New Roman Bold"/>
              </a:rPr>
              <a:t>7</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DAGJBL_gS_E</dc:identifier>
  <dcterms:modified xsi:type="dcterms:W3CDTF">2011-08-01T06:04:30Z</dcterms:modified>
  <cp:revision>1</cp:revision>
  <dc:title>SlideBaoVeDoAnFinal.pptx</dc:title>
</cp:coreProperties>
</file>